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7" r:id="rId1"/>
    <p:sldMasterId id="2147483668" r:id="rId2"/>
    <p:sldMasterId id="2147483669" r:id="rId3"/>
    <p:sldMasterId id="2147483670" r:id="rId4"/>
    <p:sldMasterId id="2147483671" r:id="rId5"/>
  </p:sldMasterIdLst>
  <p:notesMasterIdLst>
    <p:notesMasterId r:id="rId32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148E3C05-4873-40DE-8F42-A72EC562F318}">
  <a:tblStyle styleId="{148E3C05-4873-40DE-8F42-A72EC562F318}" styleName="Table_0"/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84" y="-49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1143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1143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○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1143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■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1143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1143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○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1143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■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1143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1143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○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1143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■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Shape 21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Shape 2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" name="Shape 27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Shape 2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Shape 2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Shape 2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Shape 29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Shape 2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7" name="Shape 29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Shape 3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4" name="Shape 30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Shape 3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1" name="Shape 31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8" name="Shape 31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Shape 3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5" name="Shape 32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Shape 3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2" name="Shape 33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Shape 3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9" name="Shape 33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" name="Shape 22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Shape 3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6" name="Shape 34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Shape 3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3" name="Shape 35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Shape 3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0" name="Shape 36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Shape 3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7" name="Shape 36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Shape 3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4" name="Shape 37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Shape 3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1" name="Shape 38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Shape 3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8" name="Shape 38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Shape 23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Shape 23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38" name="Shape 2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Shape 24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" name="Shape 24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Shape 25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1" name="Shape 26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Shape 2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" name="Shape 26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ctrTitle"/>
          </p:nvPr>
        </p:nvSpPr>
        <p:spPr>
          <a:xfrm rot="-180000">
            <a:off x="891200" y="662654"/>
            <a:ext cx="9755187" cy="27665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Impact"/>
              <a:buNone/>
              <a:defRPr sz="80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subTitle" idx="1"/>
          </p:nvPr>
        </p:nvSpPr>
        <p:spPr>
          <a:xfrm rot="-180000">
            <a:off x="983061" y="3505209"/>
            <a:ext cx="9755187" cy="55033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800" b="0" i="0" u="none" strike="noStrike" cap="none">
                <a:solidFill>
                  <a:srgbClr val="7F7F7F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457200" marR="0" lvl="1" indent="0" algn="ctr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914400" marR="0" lvl="2" indent="0" algn="ctr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371600" marR="0" lvl="3" indent="0" algn="ctr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1828800" marR="0" lvl="4" indent="0" algn="ctr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286000" marR="0" lvl="5" indent="0" algn="ctr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2743200" marR="0" lvl="6" indent="0" algn="ctr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200400" marR="0" lvl="7" indent="0" algn="ctr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657600" marR="0" lvl="8" indent="0" algn="ctr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dt" idx="10"/>
          </p:nvPr>
        </p:nvSpPr>
        <p:spPr>
          <a:xfrm rot="-180000">
            <a:off x="4948237" y="4578350"/>
            <a:ext cx="6143625" cy="11636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ftr" idx="11"/>
          </p:nvPr>
        </p:nvSpPr>
        <p:spPr>
          <a:xfrm rot="-180000">
            <a:off x="-6350" y="4883150"/>
            <a:ext cx="4048123" cy="11953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 rot="-180000">
            <a:off x="9852025" y="3832224"/>
            <a:ext cx="906460" cy="49847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ct val="25000"/>
              <a:buFont typeface="Impact"/>
              <a:buNone/>
            </a:pPr>
            <a:fld id="{00000000-1234-1234-1234-123412341234}" type="slidenum">
              <a:rPr lang="en-US" sz="2400" b="0" i="0" u="none" strike="noStrike" cap="none">
                <a:solidFill>
                  <a:srgbClr val="404040"/>
                </a:solidFill>
                <a:latin typeface="Impact"/>
                <a:ea typeface="Impact"/>
                <a:cs typeface="Impact"/>
                <a:sym typeface="Impact"/>
              </a:rPr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404040"/>
                </a:buClr>
                <a:buSzPct val="25000"/>
                <a:buFont typeface="Impact"/>
                <a:buNone/>
              </a:pPr>
              <a:t>‹#›</a:t>
            </a:fld>
            <a:endParaRPr lang="en-US" sz="2400" b="0" i="0" u="none" strike="noStrike" cap="none">
              <a:solidFill>
                <a:srgbClr val="404040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anoramic Picture with Caption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title"/>
          </p:nvPr>
        </p:nvSpPr>
        <p:spPr>
          <a:xfrm>
            <a:off x="685800" y="4106332"/>
            <a:ext cx="10394707" cy="58884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Impact"/>
              <a:buNone/>
              <a:defRPr sz="32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7" name="Shape 97"/>
          <p:cNvSpPr>
            <a:spLocks noGrp="1"/>
          </p:cNvSpPr>
          <p:nvPr>
            <p:ph type="pic" idx="2"/>
          </p:nvPr>
        </p:nvSpPr>
        <p:spPr>
          <a:xfrm>
            <a:off x="685800" y="685799"/>
            <a:ext cx="10392512" cy="3194901"/>
          </a:xfrm>
          <a:prstGeom prst="rect">
            <a:avLst/>
          </a:prstGeom>
          <a:noFill/>
          <a:ln w="57150" cap="flat" cmpd="thinThick">
            <a:solidFill>
              <a:srgbClr val="7F7F7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457200" marR="0" lvl="1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914400" marR="0" lvl="2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371600" marR="0" lvl="3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1828800" marR="0" lvl="4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286000" marR="0" lvl="5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2743200" marR="0" lvl="6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200400" marR="0" lvl="7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657600" marR="0" lvl="8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85779" y="4702923"/>
            <a:ext cx="10394727" cy="68247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457200" marR="0" lvl="1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914400" marR="0" lvl="2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371600" marR="0" lvl="3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1828800" marR="0" lvl="4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286000" marR="0" lvl="5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2743200" marR="0" lvl="6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200400" marR="0" lvl="7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657600" marR="0" lvl="8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99" name="Shape 99"/>
          <p:cNvSpPr txBox="1">
            <a:spLocks noGrp="1"/>
          </p:cNvSpPr>
          <p:nvPr>
            <p:ph type="dt" idx="10"/>
          </p:nvPr>
        </p:nvSpPr>
        <p:spPr>
          <a:xfrm>
            <a:off x="7297735" y="5757862"/>
            <a:ext cx="3784600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Shape 100"/>
          <p:cNvSpPr txBox="1">
            <a:spLocks noGrp="1"/>
          </p:cNvSpPr>
          <p:nvPr>
            <p:ph type="ftr" idx="11"/>
          </p:nvPr>
        </p:nvSpPr>
        <p:spPr>
          <a:xfrm>
            <a:off x="685800" y="5757862"/>
            <a:ext cx="5499098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Shape 101"/>
          <p:cNvSpPr txBox="1">
            <a:spLocks noGrp="1"/>
          </p:cNvSpPr>
          <p:nvPr>
            <p:ph type="sldNum" idx="12"/>
          </p:nvPr>
        </p:nvSpPr>
        <p:spPr>
          <a:xfrm>
            <a:off x="6286500" y="5757862"/>
            <a:ext cx="908048" cy="4984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C0708"/>
              </a:buClr>
              <a:buSzPct val="25000"/>
              <a:buFont typeface="Impact"/>
              <a:buNone/>
            </a:pPr>
            <a:fld id="{00000000-1234-1234-1234-123412341234}" type="slidenum">
              <a:rPr lang="en-US" sz="3200" b="0" i="0" u="none" strike="noStrike" cap="none">
                <a:solidFill>
                  <a:srgbClr val="5C0708"/>
                </a:solidFill>
                <a:latin typeface="Impact"/>
                <a:ea typeface="Impact"/>
                <a:cs typeface="Impact"/>
                <a:sym typeface="Impact"/>
              </a:rPr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C0708"/>
                </a:buClr>
                <a:buSzPct val="25000"/>
                <a:buFont typeface="Impact"/>
                <a:buNone/>
              </a:pPr>
              <a:t>‹#›</a:t>
            </a:fld>
            <a:endParaRPr lang="en-US" sz="3200" b="0" i="0" u="none" strike="noStrike" cap="none">
              <a:solidFill>
                <a:srgbClr val="5C0708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aption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>
            <a:spLocks noGrp="1"/>
          </p:cNvSpPr>
          <p:nvPr>
            <p:ph type="title"/>
          </p:nvPr>
        </p:nvSpPr>
        <p:spPr>
          <a:xfrm>
            <a:off x="685800" y="685800"/>
            <a:ext cx="10396902" cy="31949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Impact"/>
              <a:buNone/>
              <a:defRPr sz="48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685779" y="4106332"/>
            <a:ext cx="10394727" cy="127360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457200" marR="0" lvl="1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914400" marR="0" lvl="2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371600" marR="0" lvl="3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1828800" marR="0" lvl="4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286000" marR="0" lvl="5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2743200" marR="0" lvl="6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200400" marR="0" lvl="7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657600" marR="0" lvl="8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105" name="Shape 105"/>
          <p:cNvSpPr txBox="1">
            <a:spLocks noGrp="1"/>
          </p:cNvSpPr>
          <p:nvPr>
            <p:ph type="dt" idx="10"/>
          </p:nvPr>
        </p:nvSpPr>
        <p:spPr>
          <a:xfrm>
            <a:off x="7297735" y="5757862"/>
            <a:ext cx="3784600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6" name="Shape 106"/>
          <p:cNvSpPr txBox="1">
            <a:spLocks noGrp="1"/>
          </p:cNvSpPr>
          <p:nvPr>
            <p:ph type="ftr" idx="11"/>
          </p:nvPr>
        </p:nvSpPr>
        <p:spPr>
          <a:xfrm>
            <a:off x="685800" y="5757862"/>
            <a:ext cx="5499098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7" name="Shape 107"/>
          <p:cNvSpPr txBox="1">
            <a:spLocks noGrp="1"/>
          </p:cNvSpPr>
          <p:nvPr>
            <p:ph type="sldNum" idx="12"/>
          </p:nvPr>
        </p:nvSpPr>
        <p:spPr>
          <a:xfrm>
            <a:off x="6286500" y="5757862"/>
            <a:ext cx="908048" cy="4984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C0708"/>
              </a:buClr>
              <a:buSzPct val="25000"/>
              <a:buFont typeface="Impact"/>
              <a:buNone/>
            </a:pPr>
            <a:fld id="{00000000-1234-1234-1234-123412341234}" type="slidenum">
              <a:rPr lang="en-US" sz="3200" b="0" i="0" u="none" strike="noStrike" cap="none">
                <a:solidFill>
                  <a:srgbClr val="5C0708"/>
                </a:solidFill>
                <a:latin typeface="Impact"/>
                <a:ea typeface="Impact"/>
                <a:cs typeface="Impact"/>
                <a:sym typeface="Impact"/>
              </a:rPr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C0708"/>
                </a:buClr>
                <a:buSzPct val="25000"/>
                <a:buFont typeface="Impact"/>
                <a:buNone/>
              </a:pPr>
              <a:t>‹#›</a:t>
            </a:fld>
            <a:endParaRPr lang="en-US" sz="3200" b="0" i="0" u="none" strike="noStrike" cap="none">
              <a:solidFill>
                <a:srgbClr val="5C0708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Name Card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xfrm>
            <a:off x="685800" y="1723851"/>
            <a:ext cx="10394707" cy="251183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Impact"/>
              <a:buNone/>
              <a:defRPr sz="48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685800" y="4247467"/>
            <a:ext cx="10394707" cy="11406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457200" marR="0" lvl="1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914400" marR="0" lvl="2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371600" marR="0" lvl="3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1828800" marR="0" lvl="4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286000" marR="0" lvl="5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2743200" marR="0" lvl="6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200400" marR="0" lvl="7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657600" marR="0" lvl="8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111" name="Shape 111"/>
          <p:cNvSpPr txBox="1">
            <a:spLocks noGrp="1"/>
          </p:cNvSpPr>
          <p:nvPr>
            <p:ph type="dt" idx="10"/>
          </p:nvPr>
        </p:nvSpPr>
        <p:spPr>
          <a:xfrm>
            <a:off x="7297735" y="5757862"/>
            <a:ext cx="3784600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2" name="Shape 112"/>
          <p:cNvSpPr txBox="1">
            <a:spLocks noGrp="1"/>
          </p:cNvSpPr>
          <p:nvPr>
            <p:ph type="ftr" idx="11"/>
          </p:nvPr>
        </p:nvSpPr>
        <p:spPr>
          <a:xfrm>
            <a:off x="685800" y="5757862"/>
            <a:ext cx="5499098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3" name="Shape 113"/>
          <p:cNvSpPr txBox="1">
            <a:spLocks noGrp="1"/>
          </p:cNvSpPr>
          <p:nvPr>
            <p:ph type="sldNum" idx="12"/>
          </p:nvPr>
        </p:nvSpPr>
        <p:spPr>
          <a:xfrm>
            <a:off x="6286500" y="5757862"/>
            <a:ext cx="908048" cy="4984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C0708"/>
              </a:buClr>
              <a:buSzPct val="25000"/>
              <a:buFont typeface="Impact"/>
              <a:buNone/>
            </a:pPr>
            <a:fld id="{00000000-1234-1234-1234-123412341234}" type="slidenum">
              <a:rPr lang="en-US" sz="3200" b="0" i="0" u="none" strike="noStrike" cap="none">
                <a:solidFill>
                  <a:srgbClr val="5C0708"/>
                </a:solidFill>
                <a:latin typeface="Impact"/>
                <a:ea typeface="Impact"/>
                <a:cs typeface="Impact"/>
                <a:sym typeface="Impact"/>
              </a:rPr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C0708"/>
                </a:buClr>
                <a:buSzPct val="25000"/>
                <a:buFont typeface="Impact"/>
                <a:buNone/>
              </a:pPr>
              <a:t>‹#›</a:t>
            </a:fld>
            <a:endParaRPr lang="en-US" sz="3200" b="0" i="0" u="none" strike="noStrike" cap="none">
              <a:solidFill>
                <a:srgbClr val="5C0708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 Column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>
            <a:spLocks noGrp="1"/>
          </p:cNvSpPr>
          <p:nvPr>
            <p:ph type="title"/>
          </p:nvPr>
        </p:nvSpPr>
        <p:spPr>
          <a:xfrm>
            <a:off x="685802" y="685800"/>
            <a:ext cx="10394705" cy="11519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Impact"/>
              <a:buNone/>
              <a:defRPr sz="54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685802" y="2063392"/>
            <a:ext cx="3310128" cy="5762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457200" marR="0" lvl="1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914400" marR="0" lvl="2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371600" marR="0" lvl="3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1828800" marR="0" lvl="4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286000" marR="0" lvl="5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2743200" marR="0" lvl="6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200400" marR="0" lvl="7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657600" marR="0" lvl="8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117" name="Shape 117"/>
          <p:cNvSpPr txBox="1">
            <a:spLocks noGrp="1"/>
          </p:cNvSpPr>
          <p:nvPr>
            <p:ph type="body" idx="2"/>
          </p:nvPr>
        </p:nvSpPr>
        <p:spPr>
          <a:xfrm>
            <a:off x="685802" y="2639658"/>
            <a:ext cx="3310128" cy="27349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457200" marR="0" lvl="1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914400" marR="0" lvl="2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371600" marR="0" lvl="3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1828800" marR="0" lvl="4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286000" marR="0" lvl="5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2743200" marR="0" lvl="6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200400" marR="0" lvl="7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657600" marR="0" lvl="8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118" name="Shape 118"/>
          <p:cNvSpPr txBox="1">
            <a:spLocks noGrp="1"/>
          </p:cNvSpPr>
          <p:nvPr>
            <p:ph type="body" idx="3"/>
          </p:nvPr>
        </p:nvSpPr>
        <p:spPr>
          <a:xfrm>
            <a:off x="4234621" y="2063392"/>
            <a:ext cx="3310128" cy="5762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457200" marR="0" lvl="1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914400" marR="0" lvl="2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371600" marR="0" lvl="3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1828800" marR="0" lvl="4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286000" marR="0" lvl="5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2743200" marR="0" lvl="6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200400" marR="0" lvl="7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657600" marR="0" lvl="8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119" name="Shape 119"/>
          <p:cNvSpPr txBox="1">
            <a:spLocks noGrp="1"/>
          </p:cNvSpPr>
          <p:nvPr>
            <p:ph type="body" idx="4"/>
          </p:nvPr>
        </p:nvSpPr>
        <p:spPr>
          <a:xfrm>
            <a:off x="4234621" y="2639658"/>
            <a:ext cx="3310128" cy="27349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457200" marR="0" lvl="1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914400" marR="0" lvl="2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371600" marR="0" lvl="3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1828800" marR="0" lvl="4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286000" marR="0" lvl="5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2743200" marR="0" lvl="6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200400" marR="0" lvl="7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657600" marR="0" lvl="8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120" name="Shape 120"/>
          <p:cNvSpPr txBox="1">
            <a:spLocks noGrp="1"/>
          </p:cNvSpPr>
          <p:nvPr>
            <p:ph type="body" idx="5"/>
          </p:nvPr>
        </p:nvSpPr>
        <p:spPr>
          <a:xfrm>
            <a:off x="7770378" y="2063392"/>
            <a:ext cx="3310128" cy="5762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457200" marR="0" lvl="1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914400" marR="0" lvl="2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371600" marR="0" lvl="3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1828800" marR="0" lvl="4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286000" marR="0" lvl="5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2743200" marR="0" lvl="6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200400" marR="0" lvl="7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657600" marR="0" lvl="8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121" name="Shape 121"/>
          <p:cNvSpPr txBox="1">
            <a:spLocks noGrp="1"/>
          </p:cNvSpPr>
          <p:nvPr>
            <p:ph type="body" idx="6"/>
          </p:nvPr>
        </p:nvSpPr>
        <p:spPr>
          <a:xfrm>
            <a:off x="7770378" y="2639658"/>
            <a:ext cx="3310128" cy="27349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457200" marR="0" lvl="1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914400" marR="0" lvl="2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371600" marR="0" lvl="3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1828800" marR="0" lvl="4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286000" marR="0" lvl="5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2743200" marR="0" lvl="6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200400" marR="0" lvl="7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657600" marR="0" lvl="8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122" name="Shape 122"/>
          <p:cNvSpPr txBox="1">
            <a:spLocks noGrp="1"/>
          </p:cNvSpPr>
          <p:nvPr>
            <p:ph type="dt" idx="10"/>
          </p:nvPr>
        </p:nvSpPr>
        <p:spPr>
          <a:xfrm>
            <a:off x="7297735" y="5757862"/>
            <a:ext cx="3784600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3" name="Shape 123"/>
          <p:cNvSpPr txBox="1">
            <a:spLocks noGrp="1"/>
          </p:cNvSpPr>
          <p:nvPr>
            <p:ph type="ftr" idx="11"/>
          </p:nvPr>
        </p:nvSpPr>
        <p:spPr>
          <a:xfrm>
            <a:off x="685800" y="5757862"/>
            <a:ext cx="5499098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4" name="Shape 124"/>
          <p:cNvSpPr txBox="1">
            <a:spLocks noGrp="1"/>
          </p:cNvSpPr>
          <p:nvPr>
            <p:ph type="sldNum" idx="12"/>
          </p:nvPr>
        </p:nvSpPr>
        <p:spPr>
          <a:xfrm>
            <a:off x="6286500" y="5757862"/>
            <a:ext cx="908048" cy="4984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C0708"/>
              </a:buClr>
              <a:buSzPct val="25000"/>
              <a:buFont typeface="Impact"/>
              <a:buNone/>
            </a:pPr>
            <a:fld id="{00000000-1234-1234-1234-123412341234}" type="slidenum">
              <a:rPr lang="en-US" sz="3200" b="0" i="0" u="none" strike="noStrike" cap="none">
                <a:solidFill>
                  <a:srgbClr val="5C0708"/>
                </a:solidFill>
                <a:latin typeface="Impact"/>
                <a:ea typeface="Impact"/>
                <a:cs typeface="Impact"/>
                <a:sym typeface="Impact"/>
              </a:rPr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C0708"/>
                </a:buClr>
                <a:buSzPct val="25000"/>
                <a:buFont typeface="Impact"/>
                <a:buNone/>
              </a:pPr>
              <a:t>‹#›</a:t>
            </a:fld>
            <a:endParaRPr lang="en-US" sz="3200" b="0" i="0" u="none" strike="noStrike" cap="none">
              <a:solidFill>
                <a:srgbClr val="5C0708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 Picture Column"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title"/>
          </p:nvPr>
        </p:nvSpPr>
        <p:spPr>
          <a:xfrm>
            <a:off x="685800" y="685800"/>
            <a:ext cx="10396882" cy="11519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Impact"/>
              <a:buNone/>
              <a:defRPr sz="54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691839" y="3813025"/>
            <a:ext cx="3310128" cy="5762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2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457200" marR="0" lvl="1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914400" marR="0" lvl="2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371600" marR="0" lvl="3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1828800" marR="0" lvl="4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286000" marR="0" lvl="5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2743200" marR="0" lvl="6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200400" marR="0" lvl="7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657600" marR="0" lvl="8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128" name="Shape 128"/>
          <p:cNvSpPr>
            <a:spLocks noGrp="1"/>
          </p:cNvSpPr>
          <p:nvPr>
            <p:ph type="pic" idx="2"/>
          </p:nvPr>
        </p:nvSpPr>
        <p:spPr>
          <a:xfrm>
            <a:off x="685779" y="2063392"/>
            <a:ext cx="3310128" cy="1536723"/>
          </a:xfrm>
          <a:prstGeom prst="roundRect">
            <a:avLst>
              <a:gd name="adj" fmla="val 0"/>
            </a:avLst>
          </a:prstGeom>
          <a:noFill/>
          <a:ln w="57150" cap="flat" cmpd="thinThick">
            <a:solidFill>
              <a:srgbClr val="7F7F7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457200" marR="0" lvl="1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914400" marR="0" lvl="2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371600" marR="0" lvl="3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1828800" marR="0" lvl="4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286000" marR="0" lvl="5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2743200" marR="0" lvl="6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200400" marR="0" lvl="7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657600" marR="0" lvl="8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129" name="Shape 129"/>
          <p:cNvSpPr txBox="1">
            <a:spLocks noGrp="1"/>
          </p:cNvSpPr>
          <p:nvPr>
            <p:ph type="body" idx="3"/>
          </p:nvPr>
        </p:nvSpPr>
        <p:spPr>
          <a:xfrm>
            <a:off x="691839" y="4389287"/>
            <a:ext cx="3310128" cy="985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457200" marR="0" lvl="1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914400" marR="0" lvl="2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371600" marR="0" lvl="3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1828800" marR="0" lvl="4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286000" marR="0" lvl="5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2743200" marR="0" lvl="6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200400" marR="0" lvl="7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657600" marR="0" lvl="8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130" name="Shape 130"/>
          <p:cNvSpPr txBox="1">
            <a:spLocks noGrp="1"/>
          </p:cNvSpPr>
          <p:nvPr>
            <p:ph type="body" idx="4"/>
          </p:nvPr>
        </p:nvSpPr>
        <p:spPr>
          <a:xfrm>
            <a:off x="4237410" y="3813025"/>
            <a:ext cx="3310128" cy="5762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2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457200" marR="0" lvl="1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914400" marR="0" lvl="2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371600" marR="0" lvl="3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1828800" marR="0" lvl="4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286000" marR="0" lvl="5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2743200" marR="0" lvl="6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200400" marR="0" lvl="7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657600" marR="0" lvl="8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131" name="Shape 131"/>
          <p:cNvSpPr>
            <a:spLocks noGrp="1"/>
          </p:cNvSpPr>
          <p:nvPr>
            <p:ph type="pic" idx="5"/>
          </p:nvPr>
        </p:nvSpPr>
        <p:spPr>
          <a:xfrm>
            <a:off x="4235998" y="2063392"/>
            <a:ext cx="3310128" cy="1535237"/>
          </a:xfrm>
          <a:prstGeom prst="roundRect">
            <a:avLst>
              <a:gd name="adj" fmla="val 0"/>
            </a:avLst>
          </a:prstGeom>
          <a:noFill/>
          <a:ln w="57150" cap="flat" cmpd="thinThick">
            <a:solidFill>
              <a:srgbClr val="7F7F7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457200" marR="0" lvl="1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914400" marR="0" lvl="2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371600" marR="0" lvl="3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1828800" marR="0" lvl="4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286000" marR="0" lvl="5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2743200" marR="0" lvl="6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200400" marR="0" lvl="7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657600" marR="0" lvl="8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132" name="Shape 132"/>
          <p:cNvSpPr txBox="1">
            <a:spLocks noGrp="1"/>
          </p:cNvSpPr>
          <p:nvPr>
            <p:ph type="body" idx="6"/>
          </p:nvPr>
        </p:nvSpPr>
        <p:spPr>
          <a:xfrm>
            <a:off x="4235998" y="4389285"/>
            <a:ext cx="3310128" cy="985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457200" marR="0" lvl="1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914400" marR="0" lvl="2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371600" marR="0" lvl="3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1828800" marR="0" lvl="4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286000" marR="0" lvl="5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2743200" marR="0" lvl="6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200400" marR="0" lvl="7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657600" marR="0" lvl="8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133" name="Shape 133"/>
          <p:cNvSpPr txBox="1">
            <a:spLocks noGrp="1"/>
          </p:cNvSpPr>
          <p:nvPr>
            <p:ph type="body" idx="7"/>
          </p:nvPr>
        </p:nvSpPr>
        <p:spPr>
          <a:xfrm>
            <a:off x="7768942" y="3813025"/>
            <a:ext cx="3310128" cy="5762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2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457200" marR="0" lvl="1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914400" marR="0" lvl="2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371600" marR="0" lvl="3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1828800" marR="0" lvl="4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286000" marR="0" lvl="5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2743200" marR="0" lvl="6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200400" marR="0" lvl="7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657600" marR="0" lvl="8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134" name="Shape 134"/>
          <p:cNvSpPr>
            <a:spLocks noGrp="1"/>
          </p:cNvSpPr>
          <p:nvPr>
            <p:ph type="pic" idx="8"/>
          </p:nvPr>
        </p:nvSpPr>
        <p:spPr>
          <a:xfrm>
            <a:off x="7768817" y="2063391"/>
            <a:ext cx="3310128" cy="1537195"/>
          </a:xfrm>
          <a:prstGeom prst="roundRect">
            <a:avLst>
              <a:gd name="adj" fmla="val 0"/>
            </a:avLst>
          </a:prstGeom>
          <a:noFill/>
          <a:ln w="57150" cap="flat" cmpd="thinThick">
            <a:solidFill>
              <a:srgbClr val="7F7F7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457200" marR="0" lvl="1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914400" marR="0" lvl="2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371600" marR="0" lvl="3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1828800" marR="0" lvl="4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286000" marR="0" lvl="5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2743200" marR="0" lvl="6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200400" marR="0" lvl="7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657600" marR="0" lvl="8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135" name="Shape 135"/>
          <p:cNvSpPr txBox="1">
            <a:spLocks noGrp="1"/>
          </p:cNvSpPr>
          <p:nvPr>
            <p:ph type="body" idx="9"/>
          </p:nvPr>
        </p:nvSpPr>
        <p:spPr>
          <a:xfrm>
            <a:off x="7768817" y="4389282"/>
            <a:ext cx="3310128" cy="985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457200" marR="0" lvl="1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914400" marR="0" lvl="2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371600" marR="0" lvl="3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1828800" marR="0" lvl="4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286000" marR="0" lvl="5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2743200" marR="0" lvl="6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200400" marR="0" lvl="7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657600" marR="0" lvl="8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136" name="Shape 136"/>
          <p:cNvSpPr txBox="1">
            <a:spLocks noGrp="1"/>
          </p:cNvSpPr>
          <p:nvPr>
            <p:ph type="dt" idx="10"/>
          </p:nvPr>
        </p:nvSpPr>
        <p:spPr>
          <a:xfrm>
            <a:off x="7297735" y="5757862"/>
            <a:ext cx="3784600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7" name="Shape 137"/>
          <p:cNvSpPr txBox="1">
            <a:spLocks noGrp="1"/>
          </p:cNvSpPr>
          <p:nvPr>
            <p:ph type="ftr" idx="11"/>
          </p:nvPr>
        </p:nvSpPr>
        <p:spPr>
          <a:xfrm>
            <a:off x="685800" y="5757862"/>
            <a:ext cx="5499098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8" name="Shape 138"/>
          <p:cNvSpPr txBox="1">
            <a:spLocks noGrp="1"/>
          </p:cNvSpPr>
          <p:nvPr>
            <p:ph type="sldNum" idx="12"/>
          </p:nvPr>
        </p:nvSpPr>
        <p:spPr>
          <a:xfrm>
            <a:off x="6286500" y="5757862"/>
            <a:ext cx="908048" cy="4984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C0708"/>
              </a:buClr>
              <a:buSzPct val="25000"/>
              <a:buFont typeface="Impact"/>
              <a:buNone/>
            </a:pPr>
            <a:fld id="{00000000-1234-1234-1234-123412341234}" type="slidenum">
              <a:rPr lang="en-US" sz="3200" b="0" i="0" u="none" strike="noStrike" cap="none">
                <a:solidFill>
                  <a:srgbClr val="5C0708"/>
                </a:solidFill>
                <a:latin typeface="Impact"/>
                <a:ea typeface="Impact"/>
                <a:cs typeface="Impact"/>
                <a:sym typeface="Impact"/>
              </a:rPr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C0708"/>
                </a:buClr>
                <a:buSzPct val="25000"/>
                <a:buFont typeface="Impact"/>
                <a:buNone/>
              </a:pPr>
              <a:t>‹#›</a:t>
            </a:fld>
            <a:endParaRPr lang="en-US" sz="3200" b="0" i="0" u="none" strike="noStrike" cap="none">
              <a:solidFill>
                <a:srgbClr val="5C0708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>
            <a:spLocks noGrp="1"/>
          </p:cNvSpPr>
          <p:nvPr>
            <p:ph type="title"/>
          </p:nvPr>
        </p:nvSpPr>
        <p:spPr>
          <a:xfrm>
            <a:off x="685800" y="685800"/>
            <a:ext cx="10396536" cy="11525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Impact"/>
              <a:buNone/>
              <a:defRPr sz="54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 rot="5400000">
            <a:off x="4227558" y="-1478360"/>
            <a:ext cx="3311189" cy="103947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06400" marR="0" lvl="0" indent="254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817878" marR="0" lvl="1" indent="508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59999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1229360" marR="0" lvl="2" indent="762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653539" marR="0" lvl="3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2110739" marR="0" lvl="4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567939" marR="0" lvl="5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3025139" marR="0" lvl="6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482340" marR="0" lvl="7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939540" marR="0" lvl="8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142" name="Shape 142"/>
          <p:cNvSpPr txBox="1">
            <a:spLocks noGrp="1"/>
          </p:cNvSpPr>
          <p:nvPr>
            <p:ph type="dt" idx="10"/>
          </p:nvPr>
        </p:nvSpPr>
        <p:spPr>
          <a:xfrm>
            <a:off x="7297735" y="5757862"/>
            <a:ext cx="3784600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3" name="Shape 143"/>
          <p:cNvSpPr txBox="1">
            <a:spLocks noGrp="1"/>
          </p:cNvSpPr>
          <p:nvPr>
            <p:ph type="ftr" idx="11"/>
          </p:nvPr>
        </p:nvSpPr>
        <p:spPr>
          <a:xfrm>
            <a:off x="685800" y="5757862"/>
            <a:ext cx="5499098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4" name="Shape 144"/>
          <p:cNvSpPr txBox="1">
            <a:spLocks noGrp="1"/>
          </p:cNvSpPr>
          <p:nvPr>
            <p:ph type="sldNum" idx="12"/>
          </p:nvPr>
        </p:nvSpPr>
        <p:spPr>
          <a:xfrm>
            <a:off x="6286500" y="5757862"/>
            <a:ext cx="908048" cy="4984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C0708"/>
              </a:buClr>
              <a:buSzPct val="25000"/>
              <a:buFont typeface="Impact"/>
              <a:buNone/>
            </a:pPr>
            <a:fld id="{00000000-1234-1234-1234-123412341234}" type="slidenum">
              <a:rPr lang="en-US" sz="3200" b="0" i="0" u="none" strike="noStrike" cap="none">
                <a:solidFill>
                  <a:srgbClr val="5C0708"/>
                </a:solidFill>
                <a:latin typeface="Impact"/>
                <a:ea typeface="Impact"/>
                <a:cs typeface="Impact"/>
                <a:sym typeface="Impact"/>
              </a:rPr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C0708"/>
                </a:buClr>
                <a:buSzPct val="25000"/>
                <a:buFont typeface="Impact"/>
                <a:buNone/>
              </a:pPr>
              <a:t>‹#›</a:t>
            </a:fld>
            <a:endParaRPr lang="en-US" sz="3200" b="0" i="0" u="none" strike="noStrike" cap="none">
              <a:solidFill>
                <a:srgbClr val="5C0708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>
            <a:spLocks noGrp="1"/>
          </p:cNvSpPr>
          <p:nvPr>
            <p:ph type="title"/>
          </p:nvPr>
        </p:nvSpPr>
        <p:spPr>
          <a:xfrm rot="5400000">
            <a:off x="7603790" y="1897868"/>
            <a:ext cx="4688783" cy="226464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Impact"/>
              <a:buNone/>
              <a:defRPr sz="54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 rot="5400000">
            <a:off x="2293621" y="-922023"/>
            <a:ext cx="4688783" cy="790443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06400" marR="0" lvl="0" indent="254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817878" marR="0" lvl="1" indent="508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59999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1229360" marR="0" lvl="2" indent="762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653539" marR="0" lvl="3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2110739" marR="0" lvl="4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567939" marR="0" lvl="5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3025139" marR="0" lvl="6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482340" marR="0" lvl="7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939540" marR="0" lvl="8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148" name="Shape 148"/>
          <p:cNvSpPr txBox="1">
            <a:spLocks noGrp="1"/>
          </p:cNvSpPr>
          <p:nvPr>
            <p:ph type="dt" idx="10"/>
          </p:nvPr>
        </p:nvSpPr>
        <p:spPr>
          <a:xfrm>
            <a:off x="7297735" y="5757862"/>
            <a:ext cx="3784600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9" name="Shape 149"/>
          <p:cNvSpPr txBox="1">
            <a:spLocks noGrp="1"/>
          </p:cNvSpPr>
          <p:nvPr>
            <p:ph type="ftr" idx="11"/>
          </p:nvPr>
        </p:nvSpPr>
        <p:spPr>
          <a:xfrm>
            <a:off x="685800" y="5757862"/>
            <a:ext cx="5499098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0" name="Shape 150"/>
          <p:cNvSpPr txBox="1">
            <a:spLocks noGrp="1"/>
          </p:cNvSpPr>
          <p:nvPr>
            <p:ph type="sldNum" idx="12"/>
          </p:nvPr>
        </p:nvSpPr>
        <p:spPr>
          <a:xfrm>
            <a:off x="6286500" y="5757862"/>
            <a:ext cx="908048" cy="4984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C0708"/>
              </a:buClr>
              <a:buSzPct val="25000"/>
              <a:buFont typeface="Impact"/>
              <a:buNone/>
            </a:pPr>
            <a:fld id="{00000000-1234-1234-1234-123412341234}" type="slidenum">
              <a:rPr lang="en-US" sz="3200" b="0" i="0" u="none" strike="noStrike" cap="none">
                <a:solidFill>
                  <a:srgbClr val="5C0708"/>
                </a:solidFill>
                <a:latin typeface="Impact"/>
                <a:ea typeface="Impact"/>
                <a:cs typeface="Impact"/>
                <a:sym typeface="Impact"/>
              </a:rPr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C0708"/>
                </a:buClr>
                <a:buSzPct val="25000"/>
                <a:buFont typeface="Impact"/>
                <a:buNone/>
              </a:pPr>
              <a:t>‹#›</a:t>
            </a:fld>
            <a:endParaRPr lang="en-US" sz="3200" b="0" i="0" u="none" strike="noStrike" cap="none">
              <a:solidFill>
                <a:srgbClr val="5C0708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>
            <a:spLocks noGrp="1"/>
          </p:cNvSpPr>
          <p:nvPr>
            <p:ph type="ctrTitle"/>
          </p:nvPr>
        </p:nvSpPr>
        <p:spPr>
          <a:xfrm>
            <a:off x="914400" y="2130425"/>
            <a:ext cx="10363200" cy="147002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8" name="Shape 168"/>
          <p:cNvSpPr txBox="1">
            <a:spLocks noGrp="1"/>
          </p:cNvSpPr>
          <p:nvPr>
            <p:ph type="subTitle" idx="1"/>
          </p:nvPr>
        </p:nvSpPr>
        <p:spPr>
          <a:xfrm>
            <a:off x="1828800" y="3886200"/>
            <a:ext cx="85343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9" name="Shape 169"/>
          <p:cNvSpPr txBox="1">
            <a:spLocks noGrp="1"/>
          </p:cNvSpPr>
          <p:nvPr>
            <p:ph type="dt" idx="10"/>
          </p:nvPr>
        </p:nvSpPr>
        <p:spPr>
          <a:xfrm>
            <a:off x="7297735" y="5757862"/>
            <a:ext cx="3784600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C0708"/>
              </a:buClr>
              <a:buFont typeface="Impact"/>
              <a:buNone/>
              <a:defRPr sz="3200" b="0" i="0" u="none" strike="noStrike" cap="none">
                <a:solidFill>
                  <a:srgbClr val="5C0708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0" name="Shape 170"/>
          <p:cNvSpPr txBox="1">
            <a:spLocks noGrp="1"/>
          </p:cNvSpPr>
          <p:nvPr>
            <p:ph type="ftr" idx="11"/>
          </p:nvPr>
        </p:nvSpPr>
        <p:spPr>
          <a:xfrm>
            <a:off x="685800" y="5757862"/>
            <a:ext cx="5499098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1" name="Shape 171"/>
          <p:cNvSpPr txBox="1">
            <a:spLocks noGrp="1"/>
          </p:cNvSpPr>
          <p:nvPr>
            <p:ph type="sldNum" idx="12"/>
          </p:nvPr>
        </p:nvSpPr>
        <p:spPr>
          <a:xfrm>
            <a:off x="6286500" y="5757862"/>
            <a:ext cx="908048" cy="4984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C0708"/>
              </a:buClr>
              <a:buSzPct val="25000"/>
              <a:buFont typeface="Impact"/>
              <a:buNone/>
            </a:pPr>
            <a:fld id="{00000000-1234-1234-1234-123412341234}" type="slidenum">
              <a:rPr lang="en-US" sz="3200" b="0" i="0" u="none" strike="noStrike" cap="none">
                <a:solidFill>
                  <a:srgbClr val="5C0708"/>
                </a:solidFill>
                <a:latin typeface="Impact"/>
                <a:ea typeface="Impact"/>
                <a:cs typeface="Impact"/>
                <a:sym typeface="Impact"/>
              </a:rPr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C0708"/>
                </a:buClr>
                <a:buSzPct val="25000"/>
                <a:buFont typeface="Impact"/>
                <a:buNone/>
              </a:pPr>
              <a:t>‹#›</a:t>
            </a:fld>
            <a:endParaRPr lang="en-US" sz="3200" b="0" i="0" u="none" strike="noStrike" cap="none">
              <a:solidFill>
                <a:srgbClr val="5C0708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799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9" name="Shape 189"/>
          <p:cNvSpPr>
            <a:spLocks noGrp="1"/>
          </p:cNvSpPr>
          <p:nvPr>
            <p:ph type="chart" idx="2"/>
          </p:nvPr>
        </p:nvSpPr>
        <p:spPr>
          <a:xfrm>
            <a:off x="609600" y="1600200"/>
            <a:ext cx="109727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0" name="Shape 190"/>
          <p:cNvSpPr txBox="1">
            <a:spLocks noGrp="1"/>
          </p:cNvSpPr>
          <p:nvPr>
            <p:ph type="dt" idx="10"/>
          </p:nvPr>
        </p:nvSpPr>
        <p:spPr>
          <a:xfrm>
            <a:off x="7297735" y="5757862"/>
            <a:ext cx="3784600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Shape 191"/>
          <p:cNvSpPr txBox="1">
            <a:spLocks noGrp="1"/>
          </p:cNvSpPr>
          <p:nvPr>
            <p:ph type="ftr" idx="11"/>
          </p:nvPr>
        </p:nvSpPr>
        <p:spPr>
          <a:xfrm>
            <a:off x="685800" y="5757862"/>
            <a:ext cx="5499098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Shape 192"/>
          <p:cNvSpPr txBox="1">
            <a:spLocks noGrp="1"/>
          </p:cNvSpPr>
          <p:nvPr>
            <p:ph type="sldNum" idx="12"/>
          </p:nvPr>
        </p:nvSpPr>
        <p:spPr>
          <a:xfrm>
            <a:off x="6286500" y="5757862"/>
            <a:ext cx="908048" cy="4984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C0708"/>
              </a:buClr>
              <a:buSzPct val="25000"/>
              <a:buFont typeface="Impact"/>
              <a:buNone/>
            </a:pPr>
            <a:fld id="{00000000-1234-1234-1234-123412341234}" type="slidenum">
              <a:rPr lang="en-US" sz="3200" b="0" i="0" u="none" strike="noStrike" cap="none">
                <a:solidFill>
                  <a:srgbClr val="5C0708"/>
                </a:solidFill>
                <a:latin typeface="Impact"/>
                <a:ea typeface="Impact"/>
                <a:cs typeface="Impact"/>
                <a:sym typeface="Impact"/>
              </a:rPr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C0708"/>
                </a:buClr>
                <a:buSzPct val="25000"/>
                <a:buFont typeface="Impact"/>
                <a:buNone/>
              </a:pPr>
              <a:t>‹#›</a:t>
            </a:fld>
            <a:endParaRPr lang="en-US" sz="3200" b="0" i="0" u="none" strike="noStrike" cap="none">
              <a:solidFill>
                <a:srgbClr val="5C0708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Quote with Caption"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>
            <a:spLocks noGrp="1"/>
          </p:cNvSpPr>
          <p:nvPr>
            <p:ph type="title"/>
          </p:nvPr>
        </p:nvSpPr>
        <p:spPr>
          <a:xfrm>
            <a:off x="1121732" y="685800"/>
            <a:ext cx="9525019" cy="291670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Impact"/>
              <a:buNone/>
              <a:defRPr sz="48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2" name="Shape 212"/>
          <p:cNvSpPr txBox="1">
            <a:spLocks noGrp="1"/>
          </p:cNvSpPr>
          <p:nvPr>
            <p:ph type="body" idx="1"/>
          </p:nvPr>
        </p:nvSpPr>
        <p:spPr>
          <a:xfrm>
            <a:off x="1550262" y="3610032"/>
            <a:ext cx="8667956" cy="37776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400" b="0" i="0" u="none" strike="noStrike" cap="none">
                <a:solidFill>
                  <a:srgbClr val="7F7F7F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457200" marR="0" lvl="1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914400" marR="0" lvl="2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371600" marR="0" lvl="3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1828800" marR="0" lvl="4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286000" marR="0" lvl="5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2743200" marR="0" lvl="6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200400" marR="0" lvl="7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657600" marR="0" lvl="8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213" name="Shape 213"/>
          <p:cNvSpPr txBox="1">
            <a:spLocks noGrp="1"/>
          </p:cNvSpPr>
          <p:nvPr>
            <p:ph type="body" idx="2"/>
          </p:nvPr>
        </p:nvSpPr>
        <p:spPr>
          <a:xfrm>
            <a:off x="685800" y="4106332"/>
            <a:ext cx="10396882" cy="1268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457200" marR="0" lvl="1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914400" marR="0" lvl="2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371600" marR="0" lvl="3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1828800" marR="0" lvl="4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286000" marR="0" lvl="5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2743200" marR="0" lvl="6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200400" marR="0" lvl="7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657600" marR="0" lvl="8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214" name="Shape 214"/>
          <p:cNvSpPr txBox="1">
            <a:spLocks noGrp="1"/>
          </p:cNvSpPr>
          <p:nvPr>
            <p:ph type="dt" idx="10"/>
          </p:nvPr>
        </p:nvSpPr>
        <p:spPr>
          <a:xfrm>
            <a:off x="7297735" y="5757862"/>
            <a:ext cx="3784600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5" name="Shape 215"/>
          <p:cNvSpPr txBox="1">
            <a:spLocks noGrp="1"/>
          </p:cNvSpPr>
          <p:nvPr>
            <p:ph type="ftr" idx="11"/>
          </p:nvPr>
        </p:nvSpPr>
        <p:spPr>
          <a:xfrm>
            <a:off x="685800" y="5757862"/>
            <a:ext cx="5499098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6" name="Shape 216"/>
          <p:cNvSpPr txBox="1">
            <a:spLocks noGrp="1"/>
          </p:cNvSpPr>
          <p:nvPr>
            <p:ph type="sldNum" idx="12"/>
          </p:nvPr>
        </p:nvSpPr>
        <p:spPr>
          <a:xfrm>
            <a:off x="6286500" y="5757862"/>
            <a:ext cx="908048" cy="4984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C0708"/>
              </a:buClr>
              <a:buSzPct val="25000"/>
              <a:buFont typeface="Impact"/>
              <a:buNone/>
            </a:pPr>
            <a:fld id="{00000000-1234-1234-1234-123412341234}" type="slidenum">
              <a:rPr lang="en-US" sz="3200" b="0" i="0" u="none" strike="noStrike" cap="none">
                <a:solidFill>
                  <a:srgbClr val="5C0708"/>
                </a:solidFill>
                <a:latin typeface="Impact"/>
                <a:ea typeface="Impact"/>
                <a:cs typeface="Impact"/>
                <a:sym typeface="Impact"/>
              </a:rPr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C0708"/>
                </a:buClr>
                <a:buSzPct val="25000"/>
                <a:buFont typeface="Impact"/>
                <a:buNone/>
              </a:pPr>
              <a:t>‹#›</a:t>
            </a:fld>
            <a:endParaRPr lang="en-US" sz="3200" b="0" i="0" u="none" strike="noStrike" cap="none">
              <a:solidFill>
                <a:srgbClr val="5C0708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685800" y="685800"/>
            <a:ext cx="10396536" cy="11525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Impact"/>
              <a:buNone/>
              <a:defRPr sz="54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685800" y="2063396"/>
            <a:ext cx="10394707" cy="331118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406400" marR="0" lvl="0" indent="254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817878" marR="0" lvl="1" indent="508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59999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1229360" marR="0" lvl="2" indent="762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653539" marR="0" lvl="3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2110739" marR="0" lvl="4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567939" marR="0" lvl="5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3025139" marR="0" lvl="6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482340" marR="0" lvl="7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939540" marR="0" lvl="8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dt" idx="10"/>
          </p:nvPr>
        </p:nvSpPr>
        <p:spPr>
          <a:xfrm>
            <a:off x="7297735" y="5757862"/>
            <a:ext cx="3784600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ftr" idx="11"/>
          </p:nvPr>
        </p:nvSpPr>
        <p:spPr>
          <a:xfrm>
            <a:off x="685800" y="5757862"/>
            <a:ext cx="5499098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6286500" y="5757862"/>
            <a:ext cx="908048" cy="4984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C0708"/>
              </a:buClr>
              <a:buSzPct val="25000"/>
              <a:buFont typeface="Impact"/>
              <a:buNone/>
            </a:pPr>
            <a:fld id="{00000000-1234-1234-1234-123412341234}" type="slidenum">
              <a:rPr lang="en-US" sz="3200" b="0" i="0" u="none" strike="noStrike" cap="none">
                <a:solidFill>
                  <a:srgbClr val="5C0708"/>
                </a:solidFill>
                <a:latin typeface="Impact"/>
                <a:ea typeface="Impact"/>
                <a:cs typeface="Impact"/>
                <a:sym typeface="Impact"/>
              </a:rPr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C0708"/>
                </a:buClr>
                <a:buSzPct val="25000"/>
                <a:buFont typeface="Impact"/>
                <a:buNone/>
              </a:pPr>
              <a:t>‹#›</a:t>
            </a:fld>
            <a:endParaRPr lang="en-US" sz="3200" b="0" i="0" u="none" strike="noStrike" cap="none">
              <a:solidFill>
                <a:srgbClr val="5C0708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dt" idx="10"/>
          </p:nvPr>
        </p:nvSpPr>
        <p:spPr>
          <a:xfrm>
            <a:off x="7297735" y="5757862"/>
            <a:ext cx="3784600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ftr" idx="11"/>
          </p:nvPr>
        </p:nvSpPr>
        <p:spPr>
          <a:xfrm>
            <a:off x="685800" y="5757862"/>
            <a:ext cx="5499098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6286500" y="5757862"/>
            <a:ext cx="908048" cy="4984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C0708"/>
              </a:buClr>
              <a:buSzPct val="25000"/>
              <a:buFont typeface="Impact"/>
              <a:buNone/>
            </a:pPr>
            <a:fld id="{00000000-1234-1234-1234-123412341234}" type="slidenum">
              <a:rPr lang="en-US" sz="3200" b="0" i="0" u="none" strike="noStrike" cap="none">
                <a:solidFill>
                  <a:srgbClr val="5C0708"/>
                </a:solidFill>
                <a:latin typeface="Impact"/>
                <a:ea typeface="Impact"/>
                <a:cs typeface="Impact"/>
                <a:sym typeface="Impact"/>
              </a:rPr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C0708"/>
                </a:buClr>
                <a:buSzPct val="25000"/>
                <a:buFont typeface="Impact"/>
                <a:buNone/>
              </a:pPr>
              <a:t>‹#›</a:t>
            </a:fld>
            <a:endParaRPr lang="en-US" sz="3200" b="0" i="0" u="none" strike="noStrike" cap="none">
              <a:solidFill>
                <a:srgbClr val="5C0708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685800" y="685800"/>
            <a:ext cx="10394707" cy="31934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Impact"/>
              <a:buNone/>
              <a:defRPr sz="54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685800" y="3742267"/>
            <a:ext cx="10394707" cy="16396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000" b="0" i="0" u="none" strike="noStrike" cap="none">
                <a:solidFill>
                  <a:srgbClr val="7F7F7F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457200" marR="0" lvl="1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914400" marR="0" lvl="2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371600" marR="0" lvl="3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1828800" marR="0" lvl="4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286000" marR="0" lvl="5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2743200" marR="0" lvl="6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200400" marR="0" lvl="7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657600" marR="0" lvl="8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dt" idx="10"/>
          </p:nvPr>
        </p:nvSpPr>
        <p:spPr>
          <a:xfrm>
            <a:off x="7297735" y="5757862"/>
            <a:ext cx="3784600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ftr" idx="11"/>
          </p:nvPr>
        </p:nvSpPr>
        <p:spPr>
          <a:xfrm>
            <a:off x="685800" y="5757862"/>
            <a:ext cx="5499098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xfrm>
            <a:off x="6286500" y="5757862"/>
            <a:ext cx="908048" cy="4984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C0708"/>
              </a:buClr>
              <a:buSzPct val="25000"/>
              <a:buFont typeface="Impact"/>
              <a:buNone/>
            </a:pPr>
            <a:fld id="{00000000-1234-1234-1234-123412341234}" type="slidenum">
              <a:rPr lang="en-US" sz="3200" b="0" i="0" u="none" strike="noStrike" cap="none">
                <a:solidFill>
                  <a:srgbClr val="5C0708"/>
                </a:solidFill>
                <a:latin typeface="Impact"/>
                <a:ea typeface="Impact"/>
                <a:cs typeface="Impact"/>
                <a:sym typeface="Impact"/>
              </a:rPr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C0708"/>
                </a:buClr>
                <a:buSzPct val="25000"/>
                <a:buFont typeface="Impact"/>
                <a:buNone/>
              </a:pPr>
              <a:t>‹#›</a:t>
            </a:fld>
            <a:endParaRPr lang="en-US" sz="3200" b="0" i="0" u="none" strike="noStrike" cap="none">
              <a:solidFill>
                <a:srgbClr val="5C0708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685800" y="685800"/>
            <a:ext cx="10396882" cy="11581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Impact"/>
              <a:buNone/>
              <a:defRPr sz="54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685800" y="2063396"/>
            <a:ext cx="5088714" cy="331118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06400" marR="0" lvl="0" indent="254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817878" marR="0" lvl="1" indent="508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59999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1229360" marR="0" lvl="2" indent="762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653539" marR="0" lvl="3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2110739" marR="0" lvl="4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567939" marR="0" lvl="5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3025139" marR="0" lvl="6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482340" marR="0" lvl="7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939540" marR="0" lvl="8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body" idx="2"/>
          </p:nvPr>
        </p:nvSpPr>
        <p:spPr>
          <a:xfrm>
            <a:off x="5993971" y="2063396"/>
            <a:ext cx="5086536" cy="331118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06400" marR="0" lvl="0" indent="254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817878" marR="0" lvl="1" indent="508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59999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1229360" marR="0" lvl="2" indent="762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653539" marR="0" lvl="3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2110739" marR="0" lvl="4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567939" marR="0" lvl="5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3025139" marR="0" lvl="6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482340" marR="0" lvl="7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939540" marR="0" lvl="8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dt" idx="10"/>
          </p:nvPr>
        </p:nvSpPr>
        <p:spPr>
          <a:xfrm>
            <a:off x="7297735" y="5757862"/>
            <a:ext cx="3784600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ftr" idx="11"/>
          </p:nvPr>
        </p:nvSpPr>
        <p:spPr>
          <a:xfrm>
            <a:off x="685800" y="5757862"/>
            <a:ext cx="5499098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6286500" y="5757862"/>
            <a:ext cx="908048" cy="4984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C0708"/>
              </a:buClr>
              <a:buSzPct val="25000"/>
              <a:buFont typeface="Impact"/>
              <a:buNone/>
            </a:pPr>
            <a:fld id="{00000000-1234-1234-1234-123412341234}" type="slidenum">
              <a:rPr lang="en-US" sz="3200" b="0" i="0" u="none" strike="noStrike" cap="none">
                <a:solidFill>
                  <a:srgbClr val="5C0708"/>
                </a:solidFill>
                <a:latin typeface="Impact"/>
                <a:ea typeface="Impact"/>
                <a:cs typeface="Impact"/>
                <a:sym typeface="Impact"/>
              </a:rPr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C0708"/>
                </a:buClr>
                <a:buSzPct val="25000"/>
                <a:buFont typeface="Impact"/>
                <a:buNone/>
              </a:pPr>
              <a:t>‹#›</a:t>
            </a:fld>
            <a:endParaRPr lang="en-US" sz="3200" b="0" i="0" u="none" strike="noStrike" cap="none">
              <a:solidFill>
                <a:srgbClr val="5C0708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685800" y="685800"/>
            <a:ext cx="10394707" cy="11581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Impact"/>
              <a:buNone/>
              <a:defRPr sz="54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918354" y="2063396"/>
            <a:ext cx="4856158" cy="67999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6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457200" marR="0" lvl="1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914400" marR="0" lvl="2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371600" marR="0" lvl="3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1828800" marR="0" lvl="4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286000" marR="0" lvl="5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2743200" marR="0" lvl="6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200400" marR="0" lvl="7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657600" marR="0" lvl="8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2"/>
          </p:nvPr>
        </p:nvSpPr>
        <p:spPr>
          <a:xfrm>
            <a:off x="685802" y="2861733"/>
            <a:ext cx="5088709" cy="251285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06400" marR="0" lvl="0" indent="254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817878" marR="0" lvl="1" indent="508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59999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1229360" marR="0" lvl="2" indent="762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653539" marR="0" lvl="3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2110739" marR="0" lvl="4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567939" marR="0" lvl="5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3025139" marR="0" lvl="6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482340" marR="0" lvl="7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939540" marR="0" lvl="8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body" idx="3"/>
          </p:nvPr>
        </p:nvSpPr>
        <p:spPr>
          <a:xfrm>
            <a:off x="6218191" y="2063396"/>
            <a:ext cx="4864491" cy="67999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6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457200" marR="0" lvl="1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914400" marR="0" lvl="2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371600" marR="0" lvl="3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1828800" marR="0" lvl="4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286000" marR="0" lvl="5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2743200" marR="0" lvl="6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200400" marR="0" lvl="7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657600" marR="0" lvl="8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body" idx="4"/>
          </p:nvPr>
        </p:nvSpPr>
        <p:spPr>
          <a:xfrm>
            <a:off x="5993969" y="2861733"/>
            <a:ext cx="5088713" cy="251285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06400" marR="0" lvl="0" indent="254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817878" marR="0" lvl="1" indent="508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59999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1229360" marR="0" lvl="2" indent="762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653539" marR="0" lvl="3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2110739" marR="0" lvl="4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567939" marR="0" lvl="5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3025139" marR="0" lvl="6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482340" marR="0" lvl="7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939540" marR="0" lvl="8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dt" idx="10"/>
          </p:nvPr>
        </p:nvSpPr>
        <p:spPr>
          <a:xfrm>
            <a:off x="7297735" y="5757862"/>
            <a:ext cx="3784600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ftr" idx="11"/>
          </p:nvPr>
        </p:nvSpPr>
        <p:spPr>
          <a:xfrm>
            <a:off x="685800" y="5757862"/>
            <a:ext cx="5499098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sldNum" idx="12"/>
          </p:nvPr>
        </p:nvSpPr>
        <p:spPr>
          <a:xfrm>
            <a:off x="6286500" y="5757862"/>
            <a:ext cx="908048" cy="4984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C0708"/>
              </a:buClr>
              <a:buSzPct val="25000"/>
              <a:buFont typeface="Impact"/>
              <a:buNone/>
            </a:pPr>
            <a:fld id="{00000000-1234-1234-1234-123412341234}" type="slidenum">
              <a:rPr lang="en-US" sz="3200" b="0" i="0" u="none" strike="noStrike" cap="none">
                <a:solidFill>
                  <a:srgbClr val="5C0708"/>
                </a:solidFill>
                <a:latin typeface="Impact"/>
                <a:ea typeface="Impact"/>
                <a:cs typeface="Impact"/>
                <a:sym typeface="Impact"/>
              </a:rPr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C0708"/>
                </a:buClr>
                <a:buSzPct val="25000"/>
                <a:buFont typeface="Impact"/>
                <a:buNone/>
              </a:pPr>
              <a:t>‹#›</a:t>
            </a:fld>
            <a:endParaRPr lang="en-US" sz="3200" b="0" i="0" u="none" strike="noStrike" cap="none">
              <a:solidFill>
                <a:srgbClr val="5C0708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685800" y="685800"/>
            <a:ext cx="10396536" cy="11525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Impact"/>
              <a:buNone/>
              <a:defRPr sz="54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dt" idx="10"/>
          </p:nvPr>
        </p:nvSpPr>
        <p:spPr>
          <a:xfrm>
            <a:off x="7297735" y="5757862"/>
            <a:ext cx="3784600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ftr" idx="11"/>
          </p:nvPr>
        </p:nvSpPr>
        <p:spPr>
          <a:xfrm>
            <a:off x="685800" y="5757862"/>
            <a:ext cx="5499098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sldNum" idx="12"/>
          </p:nvPr>
        </p:nvSpPr>
        <p:spPr>
          <a:xfrm>
            <a:off x="6286500" y="5757862"/>
            <a:ext cx="908048" cy="4984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C0708"/>
              </a:buClr>
              <a:buSzPct val="25000"/>
              <a:buFont typeface="Impact"/>
              <a:buNone/>
            </a:pPr>
            <a:fld id="{00000000-1234-1234-1234-123412341234}" type="slidenum">
              <a:rPr lang="en-US" sz="3200" b="0" i="0" u="none" strike="noStrike" cap="none">
                <a:solidFill>
                  <a:srgbClr val="5C0708"/>
                </a:solidFill>
                <a:latin typeface="Impact"/>
                <a:ea typeface="Impact"/>
                <a:cs typeface="Impact"/>
                <a:sym typeface="Impact"/>
              </a:rPr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C0708"/>
                </a:buClr>
                <a:buSzPct val="25000"/>
                <a:buFont typeface="Impact"/>
                <a:buNone/>
              </a:pPr>
              <a:t>‹#›</a:t>
            </a:fld>
            <a:endParaRPr lang="en-US" sz="3200" b="0" i="0" u="none" strike="noStrike" cap="none">
              <a:solidFill>
                <a:srgbClr val="5C0708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693643" y="685800"/>
            <a:ext cx="4126860" cy="202325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Impact"/>
              <a:buNone/>
              <a:defRPr sz="36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5046132" y="685800"/>
            <a:ext cx="6034375" cy="468878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406400" marR="0" lvl="0" indent="254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817878" marR="0" lvl="1" indent="508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59999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1229360" marR="0" lvl="2" indent="762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653539" marR="0" lvl="3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2110739" marR="0" lvl="4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567939" marR="0" lvl="5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3025139" marR="0" lvl="6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482340" marR="0" lvl="7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939540" marR="0" lvl="8" indent="889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body" idx="2"/>
          </p:nvPr>
        </p:nvSpPr>
        <p:spPr>
          <a:xfrm>
            <a:off x="693641" y="2709050"/>
            <a:ext cx="4126861" cy="26655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457200" marR="0" lvl="1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914400" marR="0" lvl="2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371600" marR="0" lvl="3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1828800" marR="0" lvl="4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286000" marR="0" lvl="5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2743200" marR="0" lvl="6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200400" marR="0" lvl="7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657600" marR="0" lvl="8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dt" idx="10"/>
          </p:nvPr>
        </p:nvSpPr>
        <p:spPr>
          <a:xfrm>
            <a:off x="7297735" y="5757862"/>
            <a:ext cx="3784600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ftr" idx="11"/>
          </p:nvPr>
        </p:nvSpPr>
        <p:spPr>
          <a:xfrm>
            <a:off x="685800" y="5757862"/>
            <a:ext cx="5499098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sldNum" idx="12"/>
          </p:nvPr>
        </p:nvSpPr>
        <p:spPr>
          <a:xfrm>
            <a:off x="6286500" y="5757862"/>
            <a:ext cx="908048" cy="4984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C0708"/>
              </a:buClr>
              <a:buSzPct val="25000"/>
              <a:buFont typeface="Impact"/>
              <a:buNone/>
            </a:pPr>
            <a:fld id="{00000000-1234-1234-1234-123412341234}" type="slidenum">
              <a:rPr lang="en-US" sz="3200" b="0" i="0" u="none" strike="noStrike" cap="none">
                <a:solidFill>
                  <a:srgbClr val="5C0708"/>
                </a:solidFill>
                <a:latin typeface="Impact"/>
                <a:ea typeface="Impact"/>
                <a:cs typeface="Impact"/>
                <a:sym typeface="Impact"/>
              </a:rPr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C0708"/>
                </a:buClr>
                <a:buSzPct val="25000"/>
                <a:buFont typeface="Impact"/>
                <a:buNone/>
              </a:pPr>
              <a:t>‹#›</a:t>
            </a:fld>
            <a:endParaRPr lang="en-US" sz="3200" b="0" i="0" u="none" strike="noStrike" cap="none">
              <a:solidFill>
                <a:srgbClr val="5C0708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title"/>
          </p:nvPr>
        </p:nvSpPr>
        <p:spPr>
          <a:xfrm>
            <a:off x="685800" y="685800"/>
            <a:ext cx="6345301" cy="202325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Impact"/>
              <a:buNone/>
              <a:defRPr sz="36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0" name="Shape 90"/>
          <p:cNvSpPr>
            <a:spLocks noGrp="1"/>
          </p:cNvSpPr>
          <p:nvPr>
            <p:ph type="pic" idx="2"/>
          </p:nvPr>
        </p:nvSpPr>
        <p:spPr>
          <a:xfrm>
            <a:off x="7482360" y="0"/>
            <a:ext cx="3598145" cy="5071531"/>
          </a:xfrm>
          <a:prstGeom prst="rect">
            <a:avLst/>
          </a:prstGeom>
          <a:noFill/>
          <a:ln w="57150" cap="flat" cmpd="thinThick">
            <a:solidFill>
              <a:srgbClr val="7F7F7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457200" marR="0" lvl="1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914400" marR="0" lvl="2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371600" marR="0" lvl="3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1828800" marR="0" lvl="4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286000" marR="0" lvl="5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2743200" marR="0" lvl="6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200400" marR="0" lvl="7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657600" marR="0" lvl="8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800" y="2709050"/>
            <a:ext cx="6345301" cy="236248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457200" marR="0" lvl="1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914400" marR="0" lvl="2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1371600" marR="0" lvl="3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1828800" marR="0" lvl="4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2286000" marR="0" lvl="5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2743200" marR="0" lvl="6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200400" marR="0" lvl="7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657600" marR="0" lvl="8" indent="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dt" idx="10"/>
          </p:nvPr>
        </p:nvSpPr>
        <p:spPr>
          <a:xfrm>
            <a:off x="7297735" y="5757862"/>
            <a:ext cx="3784600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3" name="Shape 93"/>
          <p:cNvSpPr txBox="1">
            <a:spLocks noGrp="1"/>
          </p:cNvSpPr>
          <p:nvPr>
            <p:ph type="ftr" idx="11"/>
          </p:nvPr>
        </p:nvSpPr>
        <p:spPr>
          <a:xfrm>
            <a:off x="685800" y="5757862"/>
            <a:ext cx="5499098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4" name="Shape 94"/>
          <p:cNvSpPr txBox="1">
            <a:spLocks noGrp="1"/>
          </p:cNvSpPr>
          <p:nvPr>
            <p:ph type="sldNum" idx="12"/>
          </p:nvPr>
        </p:nvSpPr>
        <p:spPr>
          <a:xfrm>
            <a:off x="6286500" y="5757862"/>
            <a:ext cx="908048" cy="4984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C0708"/>
              </a:buClr>
              <a:buSzPct val="25000"/>
              <a:buFont typeface="Impact"/>
              <a:buNone/>
            </a:pPr>
            <a:fld id="{00000000-1234-1234-1234-123412341234}" type="slidenum">
              <a:rPr lang="en-US" sz="3200" b="0" i="0" u="none" strike="noStrike" cap="none">
                <a:solidFill>
                  <a:srgbClr val="5C0708"/>
                </a:solidFill>
                <a:latin typeface="Impact"/>
                <a:ea typeface="Impact"/>
                <a:cs typeface="Impact"/>
                <a:sym typeface="Impact"/>
              </a:rPr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C0708"/>
                </a:buClr>
                <a:buSzPct val="25000"/>
                <a:buFont typeface="Impact"/>
                <a:buNone/>
              </a:pPr>
              <a:t>‹#›</a:t>
            </a:fld>
            <a:endParaRPr lang="en-US" sz="3200" b="0" i="0" u="none" strike="noStrike" cap="none">
              <a:solidFill>
                <a:srgbClr val="5C0708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18" Type="http://schemas.openxmlformats.org/officeDocument/2006/relationships/image" Target="../media/image2.jpeg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3.xml"/><Relationship Id="rId16" Type="http://schemas.openxmlformats.org/officeDocument/2006/relationships/theme" Target="../theme/theme2.xm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1.xml"/><Relationship Id="rId19" Type="http://schemas.openxmlformats.org/officeDocument/2006/relationships/image" Target="../media/image6.png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2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2.jpe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hape 6" descr="Brickwork-HD-R1a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Shape 7"/>
          <p:cNvGrpSpPr/>
          <p:nvPr/>
        </p:nvGrpSpPr>
        <p:grpSpPr>
          <a:xfrm>
            <a:off x="-85725" y="-6349"/>
            <a:ext cx="11906249" cy="6851648"/>
            <a:chOff x="0" y="0"/>
            <a:chExt cx="2147483642" cy="2147483642"/>
          </a:xfrm>
        </p:grpSpPr>
        <p:pic>
          <p:nvPicPr>
            <p:cNvPr id="8" name="Shape 8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0" y="0"/>
              <a:ext cx="2147483642" cy="214748364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Shape 9"/>
            <p:cNvSpPr txBox="1"/>
            <p:nvPr/>
          </p:nvSpPr>
          <p:spPr>
            <a:xfrm>
              <a:off x="12598570" y="1990252"/>
              <a:ext cx="2107397277" cy="2064888061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" name="Shape 10"/>
          <p:cNvGrpSpPr/>
          <p:nvPr/>
        </p:nvGrpSpPr>
        <p:grpSpPr>
          <a:xfrm>
            <a:off x="-6350" y="4273550"/>
            <a:ext cx="11339511" cy="2041523"/>
            <a:chOff x="0" y="0"/>
            <a:chExt cx="2147483642" cy="2147483642"/>
          </a:xfrm>
        </p:grpSpPr>
        <p:pic>
          <p:nvPicPr>
            <p:cNvPr id="11" name="Shape 11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0" y="0"/>
              <a:ext cx="2147483642" cy="214748364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" name="Shape 12"/>
            <p:cNvSpPr txBox="1"/>
            <p:nvPr/>
          </p:nvSpPr>
          <p:spPr>
            <a:xfrm>
              <a:off x="1202566" y="8350015"/>
              <a:ext cx="2145679870" cy="2134124633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" name="Shape 13"/>
          <p:cNvGrpSpPr/>
          <p:nvPr/>
        </p:nvGrpSpPr>
        <p:grpSpPr>
          <a:xfrm>
            <a:off x="-6349" y="-6350"/>
            <a:ext cx="8729661" cy="469899"/>
            <a:chOff x="0" y="0"/>
            <a:chExt cx="2147483642" cy="2147483642"/>
          </a:xfrm>
        </p:grpSpPr>
        <p:pic>
          <p:nvPicPr>
            <p:cNvPr id="14" name="Shape 14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0" y="0"/>
              <a:ext cx="2147483642" cy="214748364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" name="Shape 15"/>
            <p:cNvSpPr txBox="1"/>
            <p:nvPr/>
          </p:nvSpPr>
          <p:spPr>
            <a:xfrm>
              <a:off x="1562090" y="29020109"/>
              <a:ext cx="2145140441" cy="2089443237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6" name="Shape 16"/>
          <p:cNvSpPr/>
          <p:nvPr/>
        </p:nvSpPr>
        <p:spPr>
          <a:xfrm rot="-180000">
            <a:off x="-161925" y="293686"/>
            <a:ext cx="11366499" cy="57515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84" y="0"/>
                </a:moveTo>
                <a:cubicBezTo>
                  <a:pt x="119856" y="39955"/>
                  <a:pt x="119928" y="79910"/>
                  <a:pt x="120000" y="119865"/>
                </a:cubicBezTo>
                <a:lnTo>
                  <a:pt x="0" y="120000"/>
                </a:lnTo>
              </a:path>
            </a:pathLst>
          </a:custGeom>
          <a:noFill/>
          <a:ln w="82550" cap="flat" cmpd="sng">
            <a:solidFill>
              <a:srgbClr val="7F7F7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Shape 17"/>
          <p:cNvSpPr/>
          <p:nvPr/>
        </p:nvSpPr>
        <p:spPr>
          <a:xfrm rot="-180000">
            <a:off x="4221161" y="5111750"/>
            <a:ext cx="515935" cy="51434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45835"/>
                </a:moveTo>
                <a:lnTo>
                  <a:pt x="40203" y="37684"/>
                </a:lnTo>
                <a:lnTo>
                  <a:pt x="60000" y="0"/>
                </a:lnTo>
                <a:lnTo>
                  <a:pt x="79796" y="37684"/>
                </a:lnTo>
                <a:lnTo>
                  <a:pt x="119999" y="45835"/>
                </a:lnTo>
                <a:lnTo>
                  <a:pt x="92031" y="77277"/>
                </a:lnTo>
                <a:lnTo>
                  <a:pt x="97082" y="119999"/>
                </a:lnTo>
                <a:lnTo>
                  <a:pt x="60000" y="101747"/>
                </a:lnTo>
                <a:lnTo>
                  <a:pt x="22917" y="119999"/>
                </a:lnTo>
                <a:lnTo>
                  <a:pt x="27968" y="77277"/>
                </a:lnTo>
                <a:close/>
              </a:path>
            </a:pathLst>
          </a:custGeom>
          <a:solidFill>
            <a:schemeClr val="dk1">
              <a:alpha val="38823"/>
            </a:schemeClr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685800" y="685800"/>
            <a:ext cx="10396536" cy="11525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1"/>
          </p:nvPr>
        </p:nvSpPr>
        <p:spPr>
          <a:xfrm>
            <a:off x="685800" y="2063750"/>
            <a:ext cx="10396536" cy="331152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dt" idx="10"/>
          </p:nvPr>
        </p:nvSpPr>
        <p:spPr>
          <a:xfrm rot="-180000">
            <a:off x="4948237" y="4578350"/>
            <a:ext cx="6143625" cy="11636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ftr" idx="11"/>
          </p:nvPr>
        </p:nvSpPr>
        <p:spPr>
          <a:xfrm rot="-180000">
            <a:off x="-6350" y="4883150"/>
            <a:ext cx="4048123" cy="11953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 rot="-180000">
            <a:off x="9852025" y="3832224"/>
            <a:ext cx="906460" cy="49847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ct val="25000"/>
              <a:buFont typeface="Impact"/>
              <a:buNone/>
            </a:pPr>
            <a:fld id="{00000000-1234-1234-1234-123412341234}" type="slidenum">
              <a:rPr lang="en-US" sz="2400" b="0" i="0" u="none" strike="noStrike" cap="none">
                <a:solidFill>
                  <a:srgbClr val="404040"/>
                </a:solidFill>
                <a:latin typeface="Impact"/>
                <a:ea typeface="Impact"/>
                <a:cs typeface="Impact"/>
                <a:sym typeface="Impact"/>
              </a:rPr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404040"/>
                </a:buClr>
                <a:buSzPct val="25000"/>
                <a:buFont typeface="Impact"/>
                <a:buNone/>
              </a:pPr>
              <a:t>‹#›</a:t>
            </a:fld>
            <a:endParaRPr lang="en-US" sz="2400" b="0" i="0" u="none" strike="noStrike" cap="none">
              <a:solidFill>
                <a:srgbClr val="404040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7">
            <a:alphaModFix/>
          </a:blip>
          <a:stretch>
            <a:fillRect/>
          </a:stretch>
        </a:blipFill>
        <a:effectLst/>
      </p:bgPr>
    </p:bg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Shape 30" descr="Brickwork-HD-R1a.jpg"/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1" name="Shape 31"/>
          <p:cNvGrpSpPr/>
          <p:nvPr/>
        </p:nvGrpSpPr>
        <p:grpSpPr>
          <a:xfrm>
            <a:off x="-85725" y="-36510"/>
            <a:ext cx="12198348" cy="6864348"/>
            <a:chOff x="0" y="0"/>
            <a:chExt cx="2147483642" cy="2147483642"/>
          </a:xfrm>
        </p:grpSpPr>
        <p:grpSp>
          <p:nvGrpSpPr>
            <p:cNvPr id="32" name="Shape 32"/>
            <p:cNvGrpSpPr/>
            <p:nvPr/>
          </p:nvGrpSpPr>
          <p:grpSpPr>
            <a:xfrm>
              <a:off x="0" y="0"/>
              <a:ext cx="2147483642" cy="2147483642"/>
              <a:chOff x="0" y="0"/>
              <a:chExt cx="2147483642" cy="2147483642"/>
            </a:xfrm>
          </p:grpSpPr>
          <p:pic>
            <p:nvPicPr>
              <p:cNvPr id="33" name="Shape 33"/>
              <p:cNvPicPr preferRelativeResize="0"/>
              <p:nvPr/>
            </p:nvPicPr>
            <p:blipFill rotWithShape="1">
              <a:blip r:embed="rId19">
                <a:alphaModFix/>
              </a:blip>
              <a:srcRect/>
              <a:stretch/>
            </p:blipFill>
            <p:spPr>
              <a:xfrm>
                <a:off x="0" y="0"/>
                <a:ext cx="2147483642" cy="2147483642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34" name="Shape 34"/>
              <p:cNvSpPr txBox="1"/>
              <p:nvPr/>
            </p:nvSpPr>
            <p:spPr>
              <a:xfrm>
                <a:off x="15091634" y="11422939"/>
                <a:ext cx="2108916137" cy="207845013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35" name="Shape 35"/>
            <p:cNvSpPr/>
            <p:nvPr/>
          </p:nvSpPr>
          <p:spPr>
            <a:xfrm>
              <a:off x="10620039" y="11422939"/>
              <a:ext cx="2072584533" cy="200842346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763" y="0"/>
                  </a:moveTo>
                  <a:lnTo>
                    <a:pt x="120000" y="120000"/>
                  </a:lnTo>
                  <a:lnTo>
                    <a:pt x="0" y="119841"/>
                  </a:lnTo>
                </a:path>
              </a:pathLst>
            </a:custGeom>
            <a:noFill/>
            <a:ln w="82550" cap="flat" cmpd="sng">
              <a:solidFill>
                <a:srgbClr val="7F7F7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36" name="Shape 36"/>
            <p:cNvGrpSpPr/>
            <p:nvPr/>
          </p:nvGrpSpPr>
          <p:grpSpPr>
            <a:xfrm>
              <a:off x="13951668" y="1762233400"/>
              <a:ext cx="2062700538" cy="247933279"/>
              <a:chOff x="0" y="0"/>
              <a:chExt cx="2147483642" cy="2147483642"/>
            </a:xfrm>
          </p:grpSpPr>
          <p:pic>
            <p:nvPicPr>
              <p:cNvPr id="37" name="Shape 37"/>
              <p:cNvPicPr preferRelativeResize="0"/>
              <p:nvPr/>
            </p:nvPicPr>
            <p:blipFill rotWithShape="1">
              <a:blip r:embed="rId20">
                <a:alphaModFix/>
              </a:blip>
              <a:srcRect/>
              <a:stretch/>
            </p:blipFill>
            <p:spPr>
              <a:xfrm>
                <a:off x="0" y="0"/>
                <a:ext cx="2147483642" cy="2147483642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38" name="Shape 38"/>
              <p:cNvSpPr txBox="1"/>
              <p:nvPr/>
            </p:nvSpPr>
            <p:spPr>
              <a:xfrm>
                <a:off x="1186758" y="11651828"/>
                <a:ext cx="2145844299" cy="211643298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685800" y="685800"/>
            <a:ext cx="10396536" cy="11525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685800" y="2063750"/>
            <a:ext cx="10396536" cy="331152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dt" idx="10"/>
          </p:nvPr>
        </p:nvSpPr>
        <p:spPr>
          <a:xfrm>
            <a:off x="7297735" y="5757862"/>
            <a:ext cx="3784600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ftr" idx="11"/>
          </p:nvPr>
        </p:nvSpPr>
        <p:spPr>
          <a:xfrm>
            <a:off x="685800" y="5757862"/>
            <a:ext cx="5499098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6286500" y="5757862"/>
            <a:ext cx="908048" cy="4984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C0708"/>
              </a:buClr>
              <a:buSzPct val="25000"/>
              <a:buFont typeface="Impact"/>
              <a:buNone/>
            </a:pPr>
            <a:fld id="{00000000-1234-1234-1234-123412341234}" type="slidenum">
              <a:rPr lang="en-US" sz="3200" b="0" i="0" u="none" strike="noStrike" cap="none">
                <a:solidFill>
                  <a:srgbClr val="5C0708"/>
                </a:solidFill>
                <a:latin typeface="Impact"/>
                <a:ea typeface="Impact"/>
                <a:cs typeface="Impact"/>
                <a:sym typeface="Impact"/>
              </a:rPr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C0708"/>
                </a:buClr>
                <a:buSzPct val="25000"/>
                <a:buFont typeface="Impact"/>
                <a:buNone/>
              </a:pPr>
              <a:t>‹#›</a:t>
            </a:fld>
            <a:endParaRPr lang="en-US" sz="3200" b="0" i="0" u="none" strike="noStrike" cap="none">
              <a:solidFill>
                <a:srgbClr val="5C0708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Shape 152" descr="Brickwork-HD-R1a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3" name="Shape 153"/>
          <p:cNvGrpSpPr/>
          <p:nvPr/>
        </p:nvGrpSpPr>
        <p:grpSpPr>
          <a:xfrm>
            <a:off x="-85725" y="-36510"/>
            <a:ext cx="12198348" cy="6864348"/>
            <a:chOff x="0" y="0"/>
            <a:chExt cx="2147483642" cy="2147483642"/>
          </a:xfrm>
        </p:grpSpPr>
        <p:grpSp>
          <p:nvGrpSpPr>
            <p:cNvPr id="154" name="Shape 154"/>
            <p:cNvGrpSpPr/>
            <p:nvPr/>
          </p:nvGrpSpPr>
          <p:grpSpPr>
            <a:xfrm>
              <a:off x="0" y="0"/>
              <a:ext cx="2147483642" cy="2147483642"/>
              <a:chOff x="0" y="0"/>
              <a:chExt cx="2147483642" cy="2147483642"/>
            </a:xfrm>
          </p:grpSpPr>
          <p:pic>
            <p:nvPicPr>
              <p:cNvPr id="155" name="Shape 155"/>
              <p:cNvPicPr preferRelativeResize="0"/>
              <p:nvPr/>
            </p:nvPicPr>
            <p:blipFill rotWithShape="1">
              <a:blip r:embed="rId5">
                <a:alphaModFix/>
              </a:blip>
              <a:srcRect/>
              <a:stretch/>
            </p:blipFill>
            <p:spPr>
              <a:xfrm>
                <a:off x="0" y="0"/>
                <a:ext cx="2147483642" cy="2147483642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56" name="Shape 156"/>
              <p:cNvSpPr txBox="1"/>
              <p:nvPr/>
            </p:nvSpPr>
            <p:spPr>
              <a:xfrm>
                <a:off x="15091634" y="11422939"/>
                <a:ext cx="2108916137" cy="207845013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57" name="Shape 157"/>
            <p:cNvSpPr/>
            <p:nvPr/>
          </p:nvSpPr>
          <p:spPr>
            <a:xfrm>
              <a:off x="10620039" y="11422939"/>
              <a:ext cx="2072584533" cy="200842346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763" y="0"/>
                  </a:moveTo>
                  <a:lnTo>
                    <a:pt x="120000" y="120000"/>
                  </a:lnTo>
                  <a:lnTo>
                    <a:pt x="0" y="119841"/>
                  </a:lnTo>
                </a:path>
              </a:pathLst>
            </a:custGeom>
            <a:noFill/>
            <a:ln w="82550" cap="flat" cmpd="sng">
              <a:solidFill>
                <a:srgbClr val="7F7F7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58" name="Shape 158"/>
            <p:cNvGrpSpPr/>
            <p:nvPr/>
          </p:nvGrpSpPr>
          <p:grpSpPr>
            <a:xfrm>
              <a:off x="13951668" y="1762233400"/>
              <a:ext cx="2062700538" cy="247933279"/>
              <a:chOff x="0" y="0"/>
              <a:chExt cx="2147483642" cy="2147483642"/>
            </a:xfrm>
          </p:grpSpPr>
          <p:pic>
            <p:nvPicPr>
              <p:cNvPr id="159" name="Shape 159"/>
              <p:cNvPicPr preferRelativeResize="0"/>
              <p:nvPr/>
            </p:nvPicPr>
            <p:blipFill rotWithShape="1">
              <a:blip r:embed="rId6">
                <a:alphaModFix/>
              </a:blip>
              <a:srcRect/>
              <a:stretch/>
            </p:blipFill>
            <p:spPr>
              <a:xfrm>
                <a:off x="0" y="0"/>
                <a:ext cx="2147483642" cy="2147483642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60" name="Shape 160"/>
              <p:cNvSpPr txBox="1"/>
              <p:nvPr/>
            </p:nvSpPr>
            <p:spPr>
              <a:xfrm>
                <a:off x="1186758" y="11651828"/>
                <a:ext cx="2145844299" cy="211643298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61" name="Shape 161"/>
          <p:cNvSpPr txBox="1">
            <a:spLocks noGrp="1"/>
          </p:cNvSpPr>
          <p:nvPr>
            <p:ph type="title"/>
          </p:nvPr>
        </p:nvSpPr>
        <p:spPr>
          <a:xfrm>
            <a:off x="685800" y="685800"/>
            <a:ext cx="10396536" cy="11525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2" name="Shape 162"/>
          <p:cNvSpPr txBox="1">
            <a:spLocks noGrp="1"/>
          </p:cNvSpPr>
          <p:nvPr>
            <p:ph type="body" idx="1"/>
          </p:nvPr>
        </p:nvSpPr>
        <p:spPr>
          <a:xfrm>
            <a:off x="685800" y="2063750"/>
            <a:ext cx="10396536" cy="331152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3" name="Shape 163"/>
          <p:cNvSpPr txBox="1">
            <a:spLocks noGrp="1"/>
          </p:cNvSpPr>
          <p:nvPr>
            <p:ph type="dt" idx="10"/>
          </p:nvPr>
        </p:nvSpPr>
        <p:spPr>
          <a:xfrm>
            <a:off x="7297735" y="5757862"/>
            <a:ext cx="3784600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C0708"/>
              </a:buClr>
              <a:buFont typeface="Impact"/>
              <a:buNone/>
              <a:defRPr sz="3200" b="0" i="0" u="none" strike="noStrike" cap="none">
                <a:solidFill>
                  <a:srgbClr val="5C0708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4" name="Shape 164"/>
          <p:cNvSpPr txBox="1">
            <a:spLocks noGrp="1"/>
          </p:cNvSpPr>
          <p:nvPr>
            <p:ph type="ftr" idx="11"/>
          </p:nvPr>
        </p:nvSpPr>
        <p:spPr>
          <a:xfrm>
            <a:off x="685800" y="5757862"/>
            <a:ext cx="5499098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5" name="Shape 165"/>
          <p:cNvSpPr txBox="1">
            <a:spLocks noGrp="1"/>
          </p:cNvSpPr>
          <p:nvPr>
            <p:ph type="sldNum" idx="12"/>
          </p:nvPr>
        </p:nvSpPr>
        <p:spPr>
          <a:xfrm>
            <a:off x="6286500" y="5757862"/>
            <a:ext cx="908048" cy="4984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C0708"/>
              </a:buClr>
              <a:buSzPct val="25000"/>
              <a:buFont typeface="Impact"/>
              <a:buNone/>
            </a:pPr>
            <a:fld id="{00000000-1234-1234-1234-123412341234}" type="slidenum">
              <a:rPr lang="en-US" sz="3200" b="0" i="0" u="none" strike="noStrike" cap="none">
                <a:solidFill>
                  <a:srgbClr val="5C0708"/>
                </a:solidFill>
                <a:latin typeface="Impact"/>
                <a:ea typeface="Impact"/>
                <a:cs typeface="Impact"/>
                <a:sym typeface="Impact"/>
              </a:rPr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C0708"/>
                </a:buClr>
                <a:buSzPct val="25000"/>
                <a:buFont typeface="Impact"/>
                <a:buNone/>
              </a:pPr>
              <a:t>‹#›</a:t>
            </a:fld>
            <a:endParaRPr lang="en-US" sz="3200" b="0" i="0" u="none" strike="noStrike" cap="none">
              <a:solidFill>
                <a:srgbClr val="5C0708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4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Shape 173" descr="Brickwork-HD-R1a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74" name="Shape 174"/>
          <p:cNvGrpSpPr/>
          <p:nvPr/>
        </p:nvGrpSpPr>
        <p:grpSpPr>
          <a:xfrm>
            <a:off x="-85725" y="-36510"/>
            <a:ext cx="12198348" cy="6864348"/>
            <a:chOff x="0" y="0"/>
            <a:chExt cx="2147483642" cy="2147483642"/>
          </a:xfrm>
        </p:grpSpPr>
        <p:grpSp>
          <p:nvGrpSpPr>
            <p:cNvPr id="175" name="Shape 175"/>
            <p:cNvGrpSpPr/>
            <p:nvPr/>
          </p:nvGrpSpPr>
          <p:grpSpPr>
            <a:xfrm>
              <a:off x="0" y="0"/>
              <a:ext cx="2147483642" cy="2147483642"/>
              <a:chOff x="0" y="0"/>
              <a:chExt cx="2147483642" cy="2147483642"/>
            </a:xfrm>
          </p:grpSpPr>
          <p:pic>
            <p:nvPicPr>
              <p:cNvPr id="176" name="Shape 176"/>
              <p:cNvPicPr preferRelativeResize="0"/>
              <p:nvPr/>
            </p:nvPicPr>
            <p:blipFill rotWithShape="1">
              <a:blip r:embed="rId5">
                <a:alphaModFix/>
              </a:blip>
              <a:srcRect/>
              <a:stretch/>
            </p:blipFill>
            <p:spPr>
              <a:xfrm>
                <a:off x="0" y="0"/>
                <a:ext cx="2147483642" cy="2147483642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77" name="Shape 177"/>
              <p:cNvSpPr txBox="1"/>
              <p:nvPr/>
            </p:nvSpPr>
            <p:spPr>
              <a:xfrm>
                <a:off x="15091634" y="11422939"/>
                <a:ext cx="2108916137" cy="207845013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78" name="Shape 178"/>
            <p:cNvSpPr/>
            <p:nvPr/>
          </p:nvSpPr>
          <p:spPr>
            <a:xfrm>
              <a:off x="10620039" y="11422939"/>
              <a:ext cx="2072584533" cy="200842346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763" y="0"/>
                  </a:moveTo>
                  <a:lnTo>
                    <a:pt x="120000" y="120000"/>
                  </a:lnTo>
                  <a:lnTo>
                    <a:pt x="0" y="119841"/>
                  </a:lnTo>
                </a:path>
              </a:pathLst>
            </a:custGeom>
            <a:noFill/>
            <a:ln w="82550" cap="flat" cmpd="sng">
              <a:solidFill>
                <a:srgbClr val="7F7F7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79" name="Shape 179"/>
            <p:cNvGrpSpPr/>
            <p:nvPr/>
          </p:nvGrpSpPr>
          <p:grpSpPr>
            <a:xfrm>
              <a:off x="13951668" y="1762233400"/>
              <a:ext cx="2062700538" cy="247933279"/>
              <a:chOff x="0" y="0"/>
              <a:chExt cx="2147483642" cy="2147483642"/>
            </a:xfrm>
          </p:grpSpPr>
          <p:pic>
            <p:nvPicPr>
              <p:cNvPr id="180" name="Shape 180"/>
              <p:cNvPicPr preferRelativeResize="0"/>
              <p:nvPr/>
            </p:nvPicPr>
            <p:blipFill rotWithShape="1">
              <a:blip r:embed="rId6">
                <a:alphaModFix/>
              </a:blip>
              <a:srcRect/>
              <a:stretch/>
            </p:blipFill>
            <p:spPr>
              <a:xfrm>
                <a:off x="0" y="0"/>
                <a:ext cx="2147483642" cy="2147483642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81" name="Shape 181"/>
              <p:cNvSpPr txBox="1"/>
              <p:nvPr/>
            </p:nvSpPr>
            <p:spPr>
              <a:xfrm>
                <a:off x="1186758" y="11651828"/>
                <a:ext cx="2145844299" cy="211643298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82" name="Shape 182"/>
          <p:cNvSpPr txBox="1">
            <a:spLocks noGrp="1"/>
          </p:cNvSpPr>
          <p:nvPr>
            <p:ph type="title"/>
          </p:nvPr>
        </p:nvSpPr>
        <p:spPr>
          <a:xfrm>
            <a:off x="685800" y="685800"/>
            <a:ext cx="10396536" cy="11525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3" name="Shape 183"/>
          <p:cNvSpPr txBox="1">
            <a:spLocks noGrp="1"/>
          </p:cNvSpPr>
          <p:nvPr>
            <p:ph type="body" idx="1"/>
          </p:nvPr>
        </p:nvSpPr>
        <p:spPr>
          <a:xfrm>
            <a:off x="685800" y="2063750"/>
            <a:ext cx="10396536" cy="331152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4" name="Shape 184"/>
          <p:cNvSpPr txBox="1">
            <a:spLocks noGrp="1"/>
          </p:cNvSpPr>
          <p:nvPr>
            <p:ph type="dt" idx="10"/>
          </p:nvPr>
        </p:nvSpPr>
        <p:spPr>
          <a:xfrm>
            <a:off x="7297735" y="5757862"/>
            <a:ext cx="3784600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5" name="Shape 185"/>
          <p:cNvSpPr txBox="1">
            <a:spLocks noGrp="1"/>
          </p:cNvSpPr>
          <p:nvPr>
            <p:ph type="ftr" idx="11"/>
          </p:nvPr>
        </p:nvSpPr>
        <p:spPr>
          <a:xfrm>
            <a:off x="685800" y="5757862"/>
            <a:ext cx="5499098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Shape 186"/>
          <p:cNvSpPr txBox="1">
            <a:spLocks noGrp="1"/>
          </p:cNvSpPr>
          <p:nvPr>
            <p:ph type="sldNum" idx="12"/>
          </p:nvPr>
        </p:nvSpPr>
        <p:spPr>
          <a:xfrm>
            <a:off x="6286500" y="5757862"/>
            <a:ext cx="908048" cy="4984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C0708"/>
              </a:buClr>
              <a:buSzPct val="25000"/>
              <a:buFont typeface="Impact"/>
              <a:buNone/>
            </a:pPr>
            <a:fld id="{00000000-1234-1234-1234-123412341234}" type="slidenum">
              <a:rPr lang="en-US" sz="3200" b="0" i="0" u="none" strike="noStrike" cap="none">
                <a:solidFill>
                  <a:srgbClr val="5C0708"/>
                </a:solidFill>
                <a:latin typeface="Impact"/>
                <a:ea typeface="Impact"/>
                <a:cs typeface="Impact"/>
                <a:sym typeface="Impact"/>
              </a:rPr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C0708"/>
                </a:buClr>
                <a:buSzPct val="25000"/>
                <a:buFont typeface="Impact"/>
                <a:buNone/>
              </a:pPr>
              <a:t>‹#›</a:t>
            </a:fld>
            <a:endParaRPr lang="en-US" sz="3200" b="0" i="0" u="none" strike="noStrike" cap="none">
              <a:solidFill>
                <a:srgbClr val="5C0708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5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Shape 194" descr="Brickwork-HD-R1a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95" name="Shape 195"/>
          <p:cNvGrpSpPr/>
          <p:nvPr/>
        </p:nvGrpSpPr>
        <p:grpSpPr>
          <a:xfrm>
            <a:off x="-85725" y="-36510"/>
            <a:ext cx="12198348" cy="6864348"/>
            <a:chOff x="0" y="0"/>
            <a:chExt cx="2147483642" cy="2147483642"/>
          </a:xfrm>
        </p:grpSpPr>
        <p:grpSp>
          <p:nvGrpSpPr>
            <p:cNvPr id="196" name="Shape 196"/>
            <p:cNvGrpSpPr/>
            <p:nvPr/>
          </p:nvGrpSpPr>
          <p:grpSpPr>
            <a:xfrm>
              <a:off x="0" y="0"/>
              <a:ext cx="2147483642" cy="2147483642"/>
              <a:chOff x="0" y="0"/>
              <a:chExt cx="2147483642" cy="2147483642"/>
            </a:xfrm>
          </p:grpSpPr>
          <p:pic>
            <p:nvPicPr>
              <p:cNvPr id="197" name="Shape 197"/>
              <p:cNvPicPr preferRelativeResize="0"/>
              <p:nvPr/>
            </p:nvPicPr>
            <p:blipFill rotWithShape="1">
              <a:blip r:embed="rId5">
                <a:alphaModFix/>
              </a:blip>
              <a:srcRect/>
              <a:stretch/>
            </p:blipFill>
            <p:spPr>
              <a:xfrm>
                <a:off x="0" y="0"/>
                <a:ext cx="2147483642" cy="2147483642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98" name="Shape 198"/>
              <p:cNvSpPr txBox="1"/>
              <p:nvPr/>
            </p:nvSpPr>
            <p:spPr>
              <a:xfrm>
                <a:off x="15091634" y="11422939"/>
                <a:ext cx="2108916137" cy="207845013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99" name="Shape 199"/>
            <p:cNvSpPr/>
            <p:nvPr/>
          </p:nvSpPr>
          <p:spPr>
            <a:xfrm>
              <a:off x="10620039" y="11422939"/>
              <a:ext cx="2072584533" cy="200842346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763" y="0"/>
                  </a:moveTo>
                  <a:lnTo>
                    <a:pt x="120000" y="120000"/>
                  </a:lnTo>
                  <a:lnTo>
                    <a:pt x="0" y="119841"/>
                  </a:lnTo>
                </a:path>
              </a:pathLst>
            </a:custGeom>
            <a:noFill/>
            <a:ln w="82550" cap="flat" cmpd="sng">
              <a:solidFill>
                <a:srgbClr val="7F7F7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00" name="Shape 200"/>
            <p:cNvGrpSpPr/>
            <p:nvPr/>
          </p:nvGrpSpPr>
          <p:grpSpPr>
            <a:xfrm>
              <a:off x="13951668" y="1762233400"/>
              <a:ext cx="2062700538" cy="247933279"/>
              <a:chOff x="0" y="0"/>
              <a:chExt cx="2147483642" cy="2147483642"/>
            </a:xfrm>
          </p:grpSpPr>
          <p:pic>
            <p:nvPicPr>
              <p:cNvPr id="201" name="Shape 201"/>
              <p:cNvPicPr preferRelativeResize="0"/>
              <p:nvPr/>
            </p:nvPicPr>
            <p:blipFill rotWithShape="1">
              <a:blip r:embed="rId6">
                <a:alphaModFix/>
              </a:blip>
              <a:srcRect/>
              <a:stretch/>
            </p:blipFill>
            <p:spPr>
              <a:xfrm>
                <a:off x="0" y="0"/>
                <a:ext cx="2147483642" cy="2147483642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02" name="Shape 202"/>
              <p:cNvSpPr txBox="1"/>
              <p:nvPr/>
            </p:nvSpPr>
            <p:spPr>
              <a:xfrm>
                <a:off x="1186758" y="11651828"/>
                <a:ext cx="2145844299" cy="211643298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03" name="Shape 203"/>
          <p:cNvSpPr txBox="1"/>
          <p:nvPr/>
        </p:nvSpPr>
        <p:spPr>
          <a:xfrm>
            <a:off x="685800" y="892175"/>
            <a:ext cx="609599" cy="58578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Impact"/>
              <a:buNone/>
            </a:pPr>
            <a:r>
              <a:rPr lang="en-US" sz="8000" b="0" i="0" u="none" strike="noStrike" cap="none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“</a:t>
            </a:r>
          </a:p>
        </p:txBody>
      </p:sp>
      <p:sp>
        <p:nvSpPr>
          <p:cNvPr id="204" name="Shape 204"/>
          <p:cNvSpPr txBox="1"/>
          <p:nvPr/>
        </p:nvSpPr>
        <p:spPr>
          <a:xfrm>
            <a:off x="10472735" y="2922585"/>
            <a:ext cx="609599" cy="58578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Impact"/>
              <a:buNone/>
            </a:pPr>
            <a:r>
              <a:rPr lang="en-US" sz="8000" b="0" i="0" u="none" strike="noStrike" cap="none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”</a:t>
            </a:r>
          </a:p>
        </p:txBody>
      </p:sp>
      <p:sp>
        <p:nvSpPr>
          <p:cNvPr id="205" name="Shape 205"/>
          <p:cNvSpPr txBox="1">
            <a:spLocks noGrp="1"/>
          </p:cNvSpPr>
          <p:nvPr>
            <p:ph type="title"/>
          </p:nvPr>
        </p:nvSpPr>
        <p:spPr>
          <a:xfrm>
            <a:off x="685800" y="685800"/>
            <a:ext cx="10396536" cy="11525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6" name="Shape 206"/>
          <p:cNvSpPr txBox="1">
            <a:spLocks noGrp="1"/>
          </p:cNvSpPr>
          <p:nvPr>
            <p:ph type="body" idx="1"/>
          </p:nvPr>
        </p:nvSpPr>
        <p:spPr>
          <a:xfrm>
            <a:off x="685800" y="2063750"/>
            <a:ext cx="10396536" cy="331152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7" name="Shape 207"/>
          <p:cNvSpPr txBox="1">
            <a:spLocks noGrp="1"/>
          </p:cNvSpPr>
          <p:nvPr>
            <p:ph type="dt" idx="10"/>
          </p:nvPr>
        </p:nvSpPr>
        <p:spPr>
          <a:xfrm>
            <a:off x="7297735" y="5757862"/>
            <a:ext cx="3784600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8" name="Shape 208"/>
          <p:cNvSpPr txBox="1">
            <a:spLocks noGrp="1"/>
          </p:cNvSpPr>
          <p:nvPr>
            <p:ph type="ftr" idx="11"/>
          </p:nvPr>
        </p:nvSpPr>
        <p:spPr>
          <a:xfrm>
            <a:off x="685800" y="5757862"/>
            <a:ext cx="5499098" cy="498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9" name="Shape 209"/>
          <p:cNvSpPr txBox="1">
            <a:spLocks noGrp="1"/>
          </p:cNvSpPr>
          <p:nvPr>
            <p:ph type="sldNum" idx="12"/>
          </p:nvPr>
        </p:nvSpPr>
        <p:spPr>
          <a:xfrm>
            <a:off x="6286500" y="5757862"/>
            <a:ext cx="908048" cy="4984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C0708"/>
              </a:buClr>
              <a:buSzPct val="25000"/>
              <a:buFont typeface="Impact"/>
              <a:buNone/>
            </a:pPr>
            <a:fld id="{00000000-1234-1234-1234-123412341234}" type="slidenum">
              <a:rPr lang="en-US" sz="3200" b="0" i="0" u="none" strike="noStrike" cap="none">
                <a:solidFill>
                  <a:srgbClr val="5C0708"/>
                </a:solidFill>
                <a:latin typeface="Impact"/>
                <a:ea typeface="Impact"/>
                <a:cs typeface="Impact"/>
                <a:sym typeface="Impact"/>
              </a:rPr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C0708"/>
                </a:buClr>
                <a:buSzPct val="25000"/>
                <a:buFont typeface="Impact"/>
                <a:buNone/>
              </a:pPr>
              <a:t>‹#›</a:t>
            </a:fld>
            <a:endParaRPr lang="en-US" sz="3200" b="0" i="0" u="none" strike="noStrike" cap="none">
              <a:solidFill>
                <a:srgbClr val="5C0708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6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 txBox="1">
            <a:spLocks noGrp="1"/>
          </p:cNvSpPr>
          <p:nvPr>
            <p:ph type="ctrTitle"/>
          </p:nvPr>
        </p:nvSpPr>
        <p:spPr>
          <a:xfrm rot="-180000">
            <a:off x="915985" y="898525"/>
            <a:ext cx="9755187" cy="2247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Impact"/>
              <a:buNone/>
            </a:pPr>
            <a:r>
              <a:rPr lang="en-US" sz="4800" b="1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rPr>
              <a:t>АНАЛИЗА РЕЗУЛТАТА ЕКСТЕРНЕ ПРОВЈЕРЕ ПОСТИГНУЋА УЧЕНИКА </a:t>
            </a:r>
            <a:br>
              <a:rPr lang="en-US" sz="4800" b="1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rPr>
            </a:br>
            <a:r>
              <a:rPr lang="en-US" sz="4800" b="1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rPr>
              <a:t>5. РАЗРЕДА ИЗ MATEMATIKE</a:t>
            </a:r>
          </a:p>
        </p:txBody>
      </p:sp>
      <p:sp>
        <p:nvSpPr>
          <p:cNvPr id="222" name="Shape 222"/>
          <p:cNvSpPr txBox="1">
            <a:spLocks noGrp="1"/>
          </p:cNvSpPr>
          <p:nvPr>
            <p:ph type="subTitle" idx="1"/>
          </p:nvPr>
        </p:nvSpPr>
        <p:spPr>
          <a:xfrm rot="-180000">
            <a:off x="949325" y="3990975"/>
            <a:ext cx="9755187" cy="5508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000" b="0" i="0" u="none" strike="noStrike" cap="none">
                <a:solidFill>
                  <a:srgbClr val="8A0B0B"/>
                </a:solidFill>
                <a:latin typeface="Impact"/>
                <a:ea typeface="Impact"/>
                <a:cs typeface="Impact"/>
                <a:sym typeface="Impact"/>
              </a:rPr>
              <a:t>ЈУН, 2017. ГОДИНЕ</a:t>
            </a:r>
          </a:p>
        </p:txBody>
      </p:sp>
      <p:sp>
        <p:nvSpPr>
          <p:cNvPr id="223" name="Shape 223"/>
          <p:cNvSpPr txBox="1"/>
          <p:nvPr/>
        </p:nvSpPr>
        <p:spPr>
          <a:xfrm rot="-240000">
            <a:off x="3852862" y="4922836"/>
            <a:ext cx="4271961" cy="6477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A0B0B"/>
              </a:buClr>
              <a:buSzPct val="25000"/>
              <a:buFont typeface="Impact"/>
              <a:buNone/>
            </a:pPr>
            <a:r>
              <a:rPr lang="en-US" sz="1800" b="0" i="0" u="none" strike="noStrike" cap="none">
                <a:solidFill>
                  <a:srgbClr val="8A0B0B"/>
                </a:solidFill>
                <a:latin typeface="Impact"/>
                <a:ea typeface="Impact"/>
                <a:cs typeface="Impact"/>
                <a:sym typeface="Impact"/>
              </a:rPr>
              <a:t>РЕПУБЛИЧКИ ПЕДАГОШКИ ЗАВОД РЕПУБЛИКЕ СРПСКЕ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Shape 277"/>
          <p:cNvSpPr txBox="1">
            <a:spLocks noGrp="1"/>
          </p:cNvSpPr>
          <p:nvPr>
            <p:ph type="title"/>
          </p:nvPr>
        </p:nvSpPr>
        <p:spPr>
          <a:xfrm>
            <a:off x="193675" y="528637"/>
            <a:ext cx="10026650" cy="3667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Impact"/>
              <a:buNone/>
            </a:pPr>
            <a:r>
              <a:rPr lang="en-US" sz="24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rPr>
              <a:t>АНАЛИЗА ОСТВАРЕНИХ РЕЗУЛТАТА УЧЕНИКА ПО НИВОИМА</a:t>
            </a:r>
          </a:p>
        </p:txBody>
      </p:sp>
      <p:graphicFrame>
        <p:nvGraphicFramePr>
          <p:cNvPr id="278" name="Shape 278"/>
          <p:cNvGraphicFramePr/>
          <p:nvPr/>
        </p:nvGraphicFramePr>
        <p:xfrm>
          <a:off x="381000" y="990600"/>
          <a:ext cx="10744175" cy="4571900"/>
        </p:xfrm>
        <a:graphic>
          <a:graphicData uri="http://schemas.openxmlformats.org/drawingml/2006/table">
            <a:tbl>
              <a:tblPr>
                <a:noFill/>
                <a:tableStyleId>{148E3C05-4873-40DE-8F42-A72EC562F318}</a:tableStyleId>
              </a:tblPr>
              <a:tblGrid>
                <a:gridCol w="5945175"/>
                <a:gridCol w="1438275"/>
                <a:gridCol w="1195375"/>
                <a:gridCol w="984250"/>
                <a:gridCol w="1181100"/>
              </a:tblGrid>
              <a:tr h="3111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endParaRPr sz="14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НЗП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ННП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СНП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ВНП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ЈУ ОШ “П.ШКУНДРИЋ" Б. ЈАПРА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9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5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6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1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ЈУ ОШ “П.П. ЊЕГОШ“ БУСНОВИ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8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4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9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2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ЈУ ОШ „Д. МАКСИМОВИЋ“ ПРИЈЕДОР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25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11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14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15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ЈУ ОШ “Б. ЋОПИЋ” Д.  АГИЋИ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1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4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1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3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ЈУ ОШ “КОЗАРАЦ"  КОЗАРАЦ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7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4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3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15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ЈУ ОШ “Ј. ПАНЧИЋ" КОЗИЦА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1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2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1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0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ЈУ ОШ “Ј. ДУЧИЋ" ЛАМОВИТА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3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1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5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8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2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ЈУ ОШ “М. СТОЈАНОВИЋ" ЉУБИЈА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10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4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6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1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ЈУ ОШ “Б. РАДИЧЕВИЋ" ПЕТРОВО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4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5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3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8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ЈУ ОШ “С. САВА” К. ДУБИЦА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11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14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20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3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ЈУ ОШ “Д. ВУЈАНОВИЋ" СВОДНА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9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5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10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4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2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ЈУ ОШ “ЋИРИЛО И МЕТОДИЈЕ" ТРНОПОЉЕ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9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5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6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1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ЗБИРНО ПО НИВОИМА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97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64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84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61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УКУПАН БРОЈ УЧЕНИКА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307</a:t>
                      </a:r>
                    </a:p>
                  </a:txBody>
                  <a:tcPr marL="58025" marR="5802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79" name="Shape 279"/>
          <p:cNvSpPr txBox="1"/>
          <p:nvPr/>
        </p:nvSpPr>
        <p:spPr>
          <a:xfrm>
            <a:off x="546100" y="71435"/>
            <a:ext cx="41656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Impact"/>
              <a:buNone/>
            </a:pPr>
            <a:r>
              <a:rPr lang="en-US" sz="24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rPr>
              <a:t>РЕГИЈА ПРИЈЕДОР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>
            <a:spLocks noGrp="1"/>
          </p:cNvSpPr>
          <p:nvPr>
            <p:ph type="title"/>
          </p:nvPr>
        </p:nvSpPr>
        <p:spPr>
          <a:xfrm>
            <a:off x="304800" y="685800"/>
            <a:ext cx="5029199" cy="4778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Impact"/>
              <a:buNone/>
            </a:pPr>
            <a:r>
              <a:rPr lang="en-US" sz="24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rPr>
              <a:t>АНАЛИЗА РЕЗУЛТАТА  ПО ЗАДАЦИМА</a:t>
            </a:r>
          </a:p>
        </p:txBody>
      </p:sp>
      <p:graphicFrame>
        <p:nvGraphicFramePr>
          <p:cNvPr id="285" name="Shape 285"/>
          <p:cNvGraphicFramePr/>
          <p:nvPr/>
        </p:nvGraphicFramePr>
        <p:xfrm>
          <a:off x="5943600" y="152400"/>
          <a:ext cx="5695925" cy="5376775"/>
        </p:xfrm>
        <a:graphic>
          <a:graphicData uri="http://schemas.openxmlformats.org/drawingml/2006/table">
            <a:tbl>
              <a:tblPr>
                <a:noFill/>
                <a:tableStyleId>{148E3C05-4873-40DE-8F42-A72EC562F318}</a:tableStyleId>
              </a:tblPr>
              <a:tblGrid>
                <a:gridCol w="1662100"/>
                <a:gridCol w="1736725"/>
                <a:gridCol w="2297100"/>
              </a:tblGrid>
              <a:tr h="5921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Редни број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задатка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%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Ниво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постигнућа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1.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83,30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ВНП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90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2.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60,80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СНП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3.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36,00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НЗП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90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4.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84,00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ВНП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5.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77,00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ВНП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6.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49,00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ННП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290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7.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74,00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СНП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8.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39,00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НЗП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90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9.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16,00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НЗП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10.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91,00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ВНП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90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11.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87,00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ВНП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12.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26,00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НЗП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90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13.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66,67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СНП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14.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31,00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НЗП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15.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25,00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НЗП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4413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Укупно: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56,41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14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СНП</a:t>
                      </a:r>
                    </a:p>
                  </a:txBody>
                  <a:tcPr marL="37625" marR="37625" marT="25075" marB="2507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86" name="Shape 286"/>
          <p:cNvSpPr txBox="1"/>
          <p:nvPr/>
        </p:nvSpPr>
        <p:spPr>
          <a:xfrm>
            <a:off x="228600" y="152400"/>
            <a:ext cx="5410200" cy="914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Impact"/>
              <a:buNone/>
            </a:pPr>
            <a:r>
              <a:rPr lang="en-US" sz="30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rPr>
              <a:t>РЕГИЈА ПРИЈЕДОР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3000" b="0" i="0" u="none" strike="noStrike" cap="none">
              <a:solidFill>
                <a:schemeClr val="accent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287" name="Shape 287"/>
          <p:cNvSpPr txBox="1"/>
          <p:nvPr/>
        </p:nvSpPr>
        <p:spPr>
          <a:xfrm>
            <a:off x="150810" y="1219200"/>
            <a:ext cx="5716587" cy="3429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Impact"/>
              <a:buNone/>
            </a:pPr>
            <a:r>
              <a:rPr lang="en-US" sz="1800" b="0" i="0" u="none" strike="noStrike" cap="none">
                <a:solidFill>
                  <a:schemeClr val="dk2"/>
                </a:solidFill>
                <a:latin typeface="Impact"/>
                <a:ea typeface="Impact"/>
                <a:cs typeface="Impact"/>
                <a:sym typeface="Impact"/>
              </a:rPr>
              <a:t>Висок ниво постигнућа ученици су показали у пет задатака: првом, четвртом, петом, десетом, и  једанаестом задатку ( 33,33%). 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>
              <a:solidFill>
                <a:schemeClr val="dk2"/>
              </a:solidFill>
              <a:latin typeface="Impact"/>
              <a:ea typeface="Impact"/>
              <a:cs typeface="Impact"/>
              <a:sym typeface="Impact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Impact"/>
              <a:buNone/>
            </a:pPr>
            <a:r>
              <a:rPr lang="en-US" sz="1800" b="0" i="0" u="none" strike="noStrike" cap="none">
                <a:solidFill>
                  <a:schemeClr val="dk2"/>
                </a:solidFill>
                <a:latin typeface="Impact"/>
                <a:ea typeface="Impact"/>
                <a:cs typeface="Impact"/>
                <a:sym typeface="Impact"/>
              </a:rPr>
              <a:t>Средњи ниво постигнућа ученици су остварили у три задатка:другом, седмом и тринаестом задатку (20,00%). </a:t>
            </a: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>
              <a:solidFill>
                <a:srgbClr val="00B0F0"/>
              </a:solidFill>
              <a:latin typeface="Impact"/>
              <a:ea typeface="Impact"/>
              <a:cs typeface="Impact"/>
              <a:sym typeface="Impact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Impact"/>
              <a:buNone/>
            </a:pPr>
            <a:r>
              <a:rPr lang="en-US" sz="1800" b="0" i="0" u="none" strike="noStrike" cap="none">
                <a:solidFill>
                  <a:schemeClr val="dk2"/>
                </a:solidFill>
                <a:latin typeface="Impact"/>
                <a:ea typeface="Impact"/>
                <a:cs typeface="Impact"/>
                <a:sym typeface="Impact"/>
              </a:rPr>
              <a:t>Низак ниво постигнућа остварен је у шестом задатку (што је 6,66%), док је у шест задатака ниво постигнућа био незадовољавајући (што је 40,00%), ( трећи, осми, девети, дванаести, четрнаести и петнаести задатак).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B0F0"/>
              </a:buClr>
              <a:buSzPct val="25000"/>
              <a:buFont typeface="Impact"/>
              <a:buNone/>
            </a:pPr>
            <a:r>
              <a:rPr lang="en-US" sz="1800" b="0" i="0" u="none" strike="noStrike" cap="none">
                <a:solidFill>
                  <a:srgbClr val="00B0F0"/>
                </a:solidFill>
                <a:latin typeface="Impact"/>
                <a:ea typeface="Impact"/>
                <a:cs typeface="Impact"/>
                <a:sym typeface="Impact"/>
              </a:rPr>
              <a:t/>
            </a:r>
            <a:br>
              <a:rPr lang="en-US" sz="1800" b="0" i="0" u="none" strike="noStrike" cap="none">
                <a:solidFill>
                  <a:srgbClr val="00B0F0"/>
                </a:solidFill>
                <a:latin typeface="Impact"/>
                <a:ea typeface="Impact"/>
                <a:cs typeface="Impact"/>
                <a:sym typeface="Impact"/>
              </a:rPr>
            </a:br>
            <a:endParaRPr lang="en-US" sz="1800" b="0" i="0" u="none" strike="noStrike" cap="none">
              <a:solidFill>
                <a:srgbClr val="00B0F0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Shape 292"/>
          <p:cNvSpPr txBox="1">
            <a:spLocks noGrp="1"/>
          </p:cNvSpPr>
          <p:nvPr>
            <p:ph type="title" idx="4294967295"/>
          </p:nvPr>
        </p:nvSpPr>
        <p:spPr>
          <a:xfrm>
            <a:off x="0" y="0"/>
            <a:ext cx="9753599" cy="762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Impact"/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rPr>
              <a:t>  1. Колико стотина има у броју 780? </a:t>
            </a:r>
          </a:p>
        </p:txBody>
      </p:sp>
      <p:pic>
        <p:nvPicPr>
          <p:cNvPr id="293" name="Shape 29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0850" y="603250"/>
            <a:ext cx="8851899" cy="4962525"/>
          </a:xfrm>
          <a:prstGeom prst="rect">
            <a:avLst/>
          </a:prstGeom>
          <a:noFill/>
          <a:ln>
            <a:noFill/>
          </a:ln>
        </p:spPr>
      </p:pic>
      <p:sp>
        <p:nvSpPr>
          <p:cNvPr id="294" name="Shape 294"/>
          <p:cNvSpPr txBox="1"/>
          <p:nvPr/>
        </p:nvSpPr>
        <p:spPr>
          <a:xfrm>
            <a:off x="0" y="5638800"/>
            <a:ext cx="7391399" cy="584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imes New Roman"/>
              <a:buNone/>
            </a:pPr>
            <a:r>
              <a:rPr lang="en-US" sz="3200" b="1" i="1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Природни бројеви ПРВИ НИВО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Shape 299"/>
          <p:cNvSpPr txBox="1">
            <a:spLocks noGrp="1"/>
          </p:cNvSpPr>
          <p:nvPr>
            <p:ph type="title"/>
          </p:nvPr>
        </p:nvSpPr>
        <p:spPr>
          <a:xfrm>
            <a:off x="0" y="0"/>
            <a:ext cx="11887199" cy="1219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463550" marR="0" lvl="0" indent="-463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Impact"/>
              <a:buNone/>
            </a:pPr>
            <a:r>
              <a:rPr lang="en-US" sz="3200" b="0" i="0" u="none" strike="noStrike" cap="none" dirty="0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2. </a:t>
            </a:r>
            <a:r>
              <a:rPr lang="en-US" sz="3200" b="0" i="0" u="none" strike="noStrike" cap="none" dirty="0" err="1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Напиши</a:t>
            </a:r>
            <a:r>
              <a:rPr lang="en-US" sz="3200" b="0" i="0" u="none" strike="noStrike" cap="none" dirty="0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 </a:t>
            </a:r>
            <a:r>
              <a:rPr lang="en-US" sz="3200" b="0" i="0" u="none" strike="noStrike" cap="none" dirty="0" err="1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све</a:t>
            </a:r>
            <a:r>
              <a:rPr lang="en-US" sz="3200" b="0" i="0" u="none" strike="noStrike" cap="none" dirty="0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 </a:t>
            </a:r>
            <a:r>
              <a:rPr lang="en-US" sz="3200" b="0" i="0" u="none" strike="noStrike" cap="none" dirty="0" err="1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четвороцифрене</a:t>
            </a:r>
            <a:r>
              <a:rPr lang="en-US" sz="3200" b="0" i="0" u="none" strike="noStrike" cap="none" dirty="0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 </a:t>
            </a:r>
            <a:r>
              <a:rPr lang="en-US" sz="3200" b="0" i="0" u="none" strike="noStrike" cap="none" dirty="0" err="1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бројеве</a:t>
            </a:r>
            <a:r>
              <a:rPr lang="en-US" sz="3200" b="0" i="0" u="none" strike="noStrike" cap="none" dirty="0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 </a:t>
            </a:r>
            <a:r>
              <a:rPr lang="en-US" sz="3200" b="0" i="0" u="none" strike="noStrike" cap="none" dirty="0" err="1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којима</a:t>
            </a:r>
            <a:r>
              <a:rPr lang="en-US" sz="3200" b="0" i="0" u="none" strike="noStrike" cap="none" dirty="0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 </a:t>
            </a:r>
            <a:r>
              <a:rPr lang="en-US" sz="3200" b="0" i="0" u="none" strike="noStrike" cap="none" dirty="0" err="1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је</a:t>
            </a:r>
            <a:r>
              <a:rPr lang="en-US" sz="3200" b="0" i="0" u="none" strike="noStrike" cap="none" dirty="0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 </a:t>
            </a:r>
            <a:r>
              <a:rPr lang="en-US" sz="3200" b="0" i="0" u="none" strike="noStrike" cap="none" dirty="0" err="1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збир</a:t>
            </a:r>
            <a:r>
              <a:rPr lang="en-US" sz="3200" b="0" i="0" u="none" strike="noStrike" cap="none" dirty="0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 </a:t>
            </a:r>
            <a:r>
              <a:rPr lang="sr-Cyrl-RS" sz="3200" b="0" i="0" u="none" strike="noStrike" cap="none" dirty="0" smtClean="0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цифара</a:t>
            </a:r>
            <a:r>
              <a:rPr lang="en-US" sz="3200" b="0" i="0" u="none" strike="noStrike" cap="none" dirty="0" smtClean="0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 </a:t>
            </a:r>
            <a:r>
              <a:rPr lang="en-US" sz="3200" b="0" i="0" u="none" strike="noStrike" cap="none" dirty="0" err="1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једнак</a:t>
            </a:r>
            <a:r>
              <a:rPr lang="en-US" sz="3200" b="0" i="0" u="none" strike="noStrike" cap="none" dirty="0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 2. </a:t>
            </a:r>
          </a:p>
        </p:txBody>
      </p:sp>
      <p:pic>
        <p:nvPicPr>
          <p:cNvPr id="300" name="Shape 30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35360" y="1098400"/>
            <a:ext cx="8089900" cy="4584699"/>
          </a:xfrm>
          <a:prstGeom prst="rect">
            <a:avLst/>
          </a:prstGeom>
          <a:noFill/>
          <a:ln>
            <a:noFill/>
          </a:ln>
        </p:spPr>
      </p:pic>
      <p:sp>
        <p:nvSpPr>
          <p:cNvPr id="301" name="Shape 301"/>
          <p:cNvSpPr txBox="1"/>
          <p:nvPr/>
        </p:nvSpPr>
        <p:spPr>
          <a:xfrm>
            <a:off x="0" y="5715000"/>
            <a:ext cx="6781800" cy="584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imes New Roman"/>
              <a:buNone/>
            </a:pPr>
            <a:r>
              <a:rPr lang="en-US" sz="3200" b="1" i="1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Природни бројеви ДРУГИ НИВО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Shape 306"/>
          <p:cNvSpPr txBox="1">
            <a:spLocks noGrp="1"/>
          </p:cNvSpPr>
          <p:nvPr>
            <p:ph type="title"/>
          </p:nvPr>
        </p:nvSpPr>
        <p:spPr>
          <a:xfrm>
            <a:off x="0" y="0"/>
            <a:ext cx="118871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338137" marR="0" lvl="0" indent="-33813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Impact"/>
              <a:buNone/>
            </a:pPr>
            <a:r>
              <a:rPr lang="en-US" sz="2800" b="0" i="0" u="none" strike="noStrike" cap="none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3. Петоцифрени број који има двоцифрен завршетак 84, а у класи хиљада има 3 десетице и 6 јединица и представља највећи петоцифрени број са тим својствима. Који је то број? </a:t>
            </a:r>
          </a:p>
        </p:txBody>
      </p:sp>
      <p:pic>
        <p:nvPicPr>
          <p:cNvPr id="307" name="Shape 30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08050" y="1597025"/>
            <a:ext cx="7785100" cy="3968749"/>
          </a:xfrm>
          <a:prstGeom prst="rect">
            <a:avLst/>
          </a:prstGeom>
          <a:noFill/>
          <a:ln>
            <a:noFill/>
          </a:ln>
        </p:spPr>
      </p:pic>
      <p:sp>
        <p:nvSpPr>
          <p:cNvPr id="308" name="Shape 308"/>
          <p:cNvSpPr txBox="1"/>
          <p:nvPr/>
        </p:nvSpPr>
        <p:spPr>
          <a:xfrm>
            <a:off x="0" y="5715000"/>
            <a:ext cx="6349998" cy="584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imes New Roman"/>
              <a:buNone/>
            </a:pPr>
            <a:r>
              <a:rPr lang="en-US" sz="3200" b="1" i="1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Природни бројеви ТРЕЋИ НИВО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Shape 313"/>
          <p:cNvSpPr txBox="1">
            <a:spLocks noGrp="1"/>
          </p:cNvSpPr>
          <p:nvPr>
            <p:ph type="title"/>
          </p:nvPr>
        </p:nvSpPr>
        <p:spPr>
          <a:xfrm>
            <a:off x="0" y="0"/>
            <a:ext cx="11963398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Impact"/>
              <a:buNone/>
            </a:pPr>
            <a:r>
              <a:rPr lang="en-US" sz="3200" b="0" i="0" u="none" strike="noStrike" cap="none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4. Израчунај количнике бројева:</a:t>
            </a:r>
            <a:br>
              <a:rPr lang="en-US" sz="3200" b="0" i="0" u="none" strike="noStrike" cap="none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</a:br>
            <a:r>
              <a:rPr lang="en-US" sz="3200" b="0" i="0" u="none" strike="noStrike" cap="none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    56 и 8;    42 и 7;    81 и 9</a:t>
            </a:r>
          </a:p>
        </p:txBody>
      </p:sp>
      <p:pic>
        <p:nvPicPr>
          <p:cNvPr id="314" name="Shape 3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2625" y="1060450"/>
            <a:ext cx="8620124" cy="4584699"/>
          </a:xfrm>
          <a:prstGeom prst="rect">
            <a:avLst/>
          </a:prstGeom>
          <a:noFill/>
          <a:ln>
            <a:noFill/>
          </a:ln>
        </p:spPr>
      </p:pic>
      <p:sp>
        <p:nvSpPr>
          <p:cNvPr id="315" name="Shape 315"/>
          <p:cNvSpPr txBox="1"/>
          <p:nvPr/>
        </p:nvSpPr>
        <p:spPr>
          <a:xfrm>
            <a:off x="0" y="5715000"/>
            <a:ext cx="7405687" cy="584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imes New Roman"/>
              <a:buNone/>
            </a:pPr>
            <a:r>
              <a:rPr lang="en-US" sz="3200" b="1" i="1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Множење и дијељење п.б. ПРВИ НИВО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Shape 320"/>
          <p:cNvSpPr txBox="1">
            <a:spLocks noGrp="1"/>
          </p:cNvSpPr>
          <p:nvPr>
            <p:ph type="title"/>
          </p:nvPr>
        </p:nvSpPr>
        <p:spPr>
          <a:xfrm>
            <a:off x="0" y="0"/>
            <a:ext cx="10058398" cy="762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Impact"/>
              <a:buNone/>
            </a:pPr>
            <a:r>
              <a:rPr lang="en-US" sz="3200" b="0" i="0" u="none" strike="noStrike" cap="none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5. Који је број 4 пута већи од броја 16? </a:t>
            </a:r>
          </a:p>
        </p:txBody>
      </p:sp>
      <p:pic>
        <p:nvPicPr>
          <p:cNvPr id="321" name="Shape 3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0850" y="755650"/>
            <a:ext cx="7785100" cy="4810124"/>
          </a:xfrm>
          <a:prstGeom prst="rect">
            <a:avLst/>
          </a:prstGeom>
          <a:noFill/>
          <a:ln>
            <a:noFill/>
          </a:ln>
        </p:spPr>
      </p:pic>
      <p:sp>
        <p:nvSpPr>
          <p:cNvPr id="322" name="Shape 322"/>
          <p:cNvSpPr txBox="1"/>
          <p:nvPr/>
        </p:nvSpPr>
        <p:spPr>
          <a:xfrm>
            <a:off x="0" y="5715000"/>
            <a:ext cx="7902575" cy="584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imes New Roman"/>
              <a:buNone/>
            </a:pPr>
            <a:r>
              <a:rPr lang="en-US" sz="3200" b="1" i="1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Множење и дијељење п.б. ДРУГИ НИВО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Shape 327"/>
          <p:cNvSpPr txBox="1">
            <a:spLocks noGrp="1"/>
          </p:cNvSpPr>
          <p:nvPr>
            <p:ph type="title"/>
          </p:nvPr>
        </p:nvSpPr>
        <p:spPr>
          <a:xfrm>
            <a:off x="0" y="0"/>
            <a:ext cx="121920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Impact"/>
              <a:buNone/>
            </a:pPr>
            <a:r>
              <a:rPr lang="en-US" sz="3200" b="0" i="0" u="none" strike="noStrike" cap="none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6. Напиши скраћено</a:t>
            </a:r>
            <a:br>
              <a:rPr lang="en-US" sz="3200" b="0" i="0" u="none" strike="noStrike" cap="none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</a:br>
            <a:r>
              <a:rPr lang="en-US" sz="3200" b="0" i="0" u="none" strike="noStrike" cap="none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     25 + 25 + 25 + 16 + 16 + 16 + 16 + 16 + 16 = </a:t>
            </a:r>
          </a:p>
        </p:txBody>
      </p:sp>
      <p:pic>
        <p:nvPicPr>
          <p:cNvPr id="328" name="Shape 3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79375" y="1139824"/>
            <a:ext cx="7931149" cy="4425948"/>
          </a:xfrm>
          <a:prstGeom prst="rect">
            <a:avLst/>
          </a:prstGeom>
          <a:noFill/>
          <a:ln>
            <a:noFill/>
          </a:ln>
        </p:spPr>
      </p:pic>
      <p:sp>
        <p:nvSpPr>
          <p:cNvPr id="329" name="Shape 329"/>
          <p:cNvSpPr txBox="1"/>
          <p:nvPr/>
        </p:nvSpPr>
        <p:spPr>
          <a:xfrm>
            <a:off x="0" y="5715000"/>
            <a:ext cx="7945436" cy="584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imes New Roman"/>
              <a:buNone/>
            </a:pPr>
            <a:r>
              <a:rPr lang="en-US" sz="3200" b="1" i="1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Множење и дијељење п.б. ТРЕЋИ НИВО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Shape 334"/>
          <p:cNvSpPr txBox="1">
            <a:spLocks noGrp="1"/>
          </p:cNvSpPr>
          <p:nvPr>
            <p:ph type="title"/>
          </p:nvPr>
        </p:nvSpPr>
        <p:spPr>
          <a:xfrm>
            <a:off x="0" y="0"/>
            <a:ext cx="12192000" cy="914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Impact"/>
              <a:buNone/>
            </a:pPr>
            <a:r>
              <a:rPr lang="en-US" sz="3200" b="0" i="0" u="none" strike="noStrike" cap="none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7. Израчунај 2 + 10 : 2 = </a:t>
            </a:r>
          </a:p>
        </p:txBody>
      </p:sp>
      <p:pic>
        <p:nvPicPr>
          <p:cNvPr id="335" name="Shape 3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0850" y="682625"/>
            <a:ext cx="7705724" cy="4962525"/>
          </a:xfrm>
          <a:prstGeom prst="rect">
            <a:avLst/>
          </a:prstGeom>
          <a:noFill/>
          <a:ln>
            <a:noFill/>
          </a:ln>
        </p:spPr>
      </p:pic>
      <p:sp>
        <p:nvSpPr>
          <p:cNvPr id="336" name="Shape 336"/>
          <p:cNvSpPr txBox="1"/>
          <p:nvPr/>
        </p:nvSpPr>
        <p:spPr>
          <a:xfrm>
            <a:off x="0" y="5715000"/>
            <a:ext cx="6705599" cy="584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imes New Roman"/>
              <a:buNone/>
            </a:pPr>
            <a:r>
              <a:rPr lang="en-US" sz="3200" b="1" i="1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Математички изрази ПРВИ НИВО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Shape 341"/>
          <p:cNvSpPr txBox="1">
            <a:spLocks noGrp="1"/>
          </p:cNvSpPr>
          <p:nvPr>
            <p:ph type="title"/>
          </p:nvPr>
        </p:nvSpPr>
        <p:spPr>
          <a:xfrm>
            <a:off x="0" y="0"/>
            <a:ext cx="11887199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463550" marR="0" lvl="0" indent="-463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Impact"/>
              <a:buNone/>
            </a:pPr>
            <a:r>
              <a:rPr lang="en-US" sz="2800" b="0" i="0" u="none" strike="noStrike" cap="none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8. Одреди број који је 164 пута већи од количника бројева 1248 и 48</a:t>
            </a:r>
          </a:p>
        </p:txBody>
      </p:sp>
      <p:pic>
        <p:nvPicPr>
          <p:cNvPr id="342" name="Shape 34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0225" y="1060450"/>
            <a:ext cx="8845549" cy="4584699"/>
          </a:xfrm>
          <a:prstGeom prst="rect">
            <a:avLst/>
          </a:prstGeom>
          <a:noFill/>
          <a:ln>
            <a:noFill/>
          </a:ln>
        </p:spPr>
      </p:pic>
      <p:sp>
        <p:nvSpPr>
          <p:cNvPr id="343" name="Shape 343"/>
          <p:cNvSpPr txBox="1"/>
          <p:nvPr/>
        </p:nvSpPr>
        <p:spPr>
          <a:xfrm>
            <a:off x="0" y="5715000"/>
            <a:ext cx="7050086" cy="584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imes New Roman"/>
              <a:buNone/>
            </a:pPr>
            <a:r>
              <a:rPr lang="en-US" sz="3200" b="1" i="1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Математички изрази ДРУГИ НИВО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 txBox="1">
            <a:spLocks noGrp="1"/>
          </p:cNvSpPr>
          <p:nvPr>
            <p:ph type="title"/>
          </p:nvPr>
        </p:nvSpPr>
        <p:spPr>
          <a:xfrm>
            <a:off x="406400" y="95250"/>
            <a:ext cx="1895474" cy="82232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Impact"/>
              <a:buNone/>
            </a:pPr>
            <a:r>
              <a:rPr lang="en-US" sz="24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rPr>
              <a:t>ЦИЉ:</a:t>
            </a:r>
          </a:p>
        </p:txBody>
      </p:sp>
      <p:sp>
        <p:nvSpPr>
          <p:cNvPr id="229" name="Shape 229"/>
          <p:cNvSpPr txBox="1">
            <a:spLocks noGrp="1"/>
          </p:cNvSpPr>
          <p:nvPr>
            <p:ph type="body" idx="1"/>
          </p:nvPr>
        </p:nvSpPr>
        <p:spPr>
          <a:xfrm>
            <a:off x="339725" y="793750"/>
            <a:ext cx="10741024" cy="45815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endParaRPr sz="1700" b="0" i="0" u="none" strike="noStrike" cap="none">
              <a:solidFill>
                <a:schemeClr val="dk1"/>
              </a:solidFill>
              <a:latin typeface="Impact"/>
              <a:ea typeface="Impact"/>
              <a:cs typeface="Impact"/>
              <a:sym typeface="Impac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17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rPr>
              <a:t>ЦИЉ ЕКСТЕРНЕ ПРОВЈЕРЕ ПОСТИГНУЋА УЧЕНИКА ЈЕ УТВРЂИВАЊЕ СТЕПЕНА ОСТВАРЕНОСТИ ОЧЕКИВАНИХ ИСХОДА ДЕФИНИСАНИХ НАСТАВНИМ ПЛАНОМ И ПРОГРАМОМ ЗА MATEMATIKУ. ПОРЕД ГЛАВНОГ ЦИЉА ДЕФИНИСАНИ СУ И ПОСЕБНИ ЦИЉЕВИ ОВЕ ПРОВЈЕРЕ:</a:t>
            </a: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</a:pPr>
            <a:r>
              <a:rPr lang="en-US" sz="17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rPr>
              <a:t>	РЈЕШАВАЊЕ НИЗА ЗАДАТАКА ОБЈЕКТИВНОГ ТИПА,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</a:pPr>
            <a:r>
              <a:rPr lang="en-US" sz="17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rPr>
              <a:t>	ПОШТОВАЊЕ ПРАВИЛА И ПРОПИСАНЕ ПРОЦЕДУРЕ,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</a:pPr>
            <a:r>
              <a:rPr lang="en-US" sz="17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rPr>
              <a:t>	УТВРЂИВАЊЕ СПОСОБНОСТИ УЧЕНИКА ЗА РЈЕШАВАЊЕ ОДРЕЂЕНИХ ТИПОВА ЗАДАТАКА,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</a:pPr>
            <a:r>
              <a:rPr lang="en-US" sz="17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rPr>
              <a:t>	ПОВЕЋАЊЕ ОБЈЕКТИВНОСТИ ВРЕДНОВАЊА ПОСТИГНУЋА УЧЕНИКА,</a:t>
            </a: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</a:pPr>
            <a:r>
              <a:rPr lang="en-US" sz="17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rPr>
              <a:t>	УПОРЕЂИВАЊЕ ОСТВАРЕНИХ РЕЗУЛТАТА СА ДРУГИМ ОБЛИЦИМА ВРЕДНОВАЊА И ПОСТИГНУЋЕМ  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17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rPr>
              <a:t>                       УЧЕНИКА ИЗ НАСТАВНОГ ПРЕДМЕТА СРПСКИ ЈЕЗИК. </a:t>
            </a:r>
          </a:p>
          <a:p>
            <a:pPr marL="228600" marR="0" lvl="0" indent="-254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endParaRPr sz="1700" b="0" i="0" u="none" strike="noStrike" cap="none">
              <a:solidFill>
                <a:schemeClr val="dk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Shape 348"/>
          <p:cNvSpPr txBox="1">
            <a:spLocks noGrp="1"/>
          </p:cNvSpPr>
          <p:nvPr>
            <p:ph type="title"/>
          </p:nvPr>
        </p:nvSpPr>
        <p:spPr>
          <a:xfrm>
            <a:off x="0" y="0"/>
            <a:ext cx="11658599" cy="144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400050" marR="0" lvl="0" indent="-4000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Impact"/>
              <a:buNone/>
            </a:pPr>
            <a:r>
              <a:rPr lang="en-US" sz="3200" b="0" i="0" u="none" strike="noStrike" cap="none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9. Стави заграде тако да написана једнакост буде тачна </a:t>
            </a:r>
            <a:br>
              <a:rPr lang="en-US" sz="3200" b="0" i="0" u="none" strike="noStrike" cap="none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</a:br>
            <a:r>
              <a:rPr lang="en-US" sz="3200" b="0" i="0" u="none" strike="noStrike" cap="none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30 – 4 • 2 + 8 : 2 = 10</a:t>
            </a:r>
          </a:p>
        </p:txBody>
      </p:sp>
      <p:pic>
        <p:nvPicPr>
          <p:cNvPr id="349" name="Shape 3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0225" y="1212850"/>
            <a:ext cx="7778750" cy="4432298"/>
          </a:xfrm>
          <a:prstGeom prst="rect">
            <a:avLst/>
          </a:prstGeom>
          <a:noFill/>
          <a:ln>
            <a:noFill/>
          </a:ln>
        </p:spPr>
      </p:pic>
      <p:sp>
        <p:nvSpPr>
          <p:cNvPr id="350" name="Shape 350"/>
          <p:cNvSpPr txBox="1"/>
          <p:nvPr/>
        </p:nvSpPr>
        <p:spPr>
          <a:xfrm>
            <a:off x="0" y="5715000"/>
            <a:ext cx="7091362" cy="584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imes New Roman"/>
              <a:buNone/>
            </a:pPr>
            <a:r>
              <a:rPr lang="en-US" sz="3200" b="1" i="1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Математички изрази ТРЕЋИ НИВО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Shape 355"/>
          <p:cNvSpPr txBox="1">
            <a:spLocks noGrp="1"/>
          </p:cNvSpPr>
          <p:nvPr>
            <p:ph type="title"/>
          </p:nvPr>
        </p:nvSpPr>
        <p:spPr>
          <a:xfrm>
            <a:off x="0" y="0"/>
            <a:ext cx="11506200" cy="914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Impact"/>
              <a:buNone/>
            </a:pPr>
            <a:r>
              <a:rPr lang="en-US" sz="3200" b="0" i="0" u="none" strike="noStrike" cap="none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10.</a:t>
            </a:r>
            <a:r>
              <a:rPr lang="en-US" sz="3200" b="0" i="1" u="none" strike="noStrike" cap="none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 </a:t>
            </a:r>
            <a:br>
              <a:rPr lang="en-US" sz="3200" b="0" i="1" u="none" strike="noStrike" cap="none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</a:br>
            <a:r>
              <a:rPr lang="en-US" sz="3200" b="0" i="1" u="none" strike="noStrike" cap="none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                 </a:t>
            </a:r>
            <a:r>
              <a:rPr lang="en-US" sz="3200" b="0" i="0" u="none" strike="noStrike" cap="none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1 m = ________cm </a:t>
            </a:r>
          </a:p>
        </p:txBody>
      </p:sp>
      <p:pic>
        <p:nvPicPr>
          <p:cNvPr id="356" name="Shape 35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2625" y="755650"/>
            <a:ext cx="7400924" cy="4737100"/>
          </a:xfrm>
          <a:prstGeom prst="rect">
            <a:avLst/>
          </a:prstGeom>
          <a:noFill/>
          <a:ln>
            <a:noFill/>
          </a:ln>
        </p:spPr>
      </p:pic>
      <p:sp>
        <p:nvSpPr>
          <p:cNvPr id="357" name="Shape 357"/>
          <p:cNvSpPr txBox="1"/>
          <p:nvPr/>
        </p:nvSpPr>
        <p:spPr>
          <a:xfrm>
            <a:off x="0" y="5715000"/>
            <a:ext cx="6107110" cy="584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imes New Roman"/>
              <a:buNone/>
            </a:pPr>
            <a:r>
              <a:rPr lang="en-US" sz="3200" b="1" i="1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Јединице за мјеру ПРВИ НИВО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Shape 362"/>
          <p:cNvSpPr txBox="1">
            <a:spLocks noGrp="1"/>
          </p:cNvSpPr>
          <p:nvPr>
            <p:ph type="title"/>
          </p:nvPr>
        </p:nvSpPr>
        <p:spPr>
          <a:xfrm>
            <a:off x="0" y="0"/>
            <a:ext cx="11495085" cy="9905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Impact"/>
              <a:buNone/>
            </a:pPr>
            <a:r>
              <a:rPr lang="en-US" sz="3200" b="0" i="0" u="none" strike="noStrike" cap="none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11.     1 kg =________ g</a:t>
            </a:r>
          </a:p>
        </p:txBody>
      </p:sp>
      <p:pic>
        <p:nvPicPr>
          <p:cNvPr id="363" name="Shape 36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2625" y="987425"/>
            <a:ext cx="8388349" cy="4425948"/>
          </a:xfrm>
          <a:prstGeom prst="rect">
            <a:avLst/>
          </a:prstGeom>
          <a:noFill/>
          <a:ln>
            <a:noFill/>
          </a:ln>
        </p:spPr>
      </p:pic>
      <p:sp>
        <p:nvSpPr>
          <p:cNvPr id="364" name="Shape 364"/>
          <p:cNvSpPr txBox="1"/>
          <p:nvPr/>
        </p:nvSpPr>
        <p:spPr>
          <a:xfrm>
            <a:off x="304800" y="5715000"/>
            <a:ext cx="6450011" cy="584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imes New Roman"/>
              <a:buNone/>
            </a:pPr>
            <a:r>
              <a:rPr lang="en-US" sz="3200" b="1" i="1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Јединице за мјеру ДРУГИ НИВО 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Shape 369"/>
          <p:cNvSpPr txBox="1">
            <a:spLocks noGrp="1"/>
          </p:cNvSpPr>
          <p:nvPr>
            <p:ph type="title"/>
          </p:nvPr>
        </p:nvSpPr>
        <p:spPr>
          <a:xfrm>
            <a:off x="0" y="0"/>
            <a:ext cx="11582400" cy="9905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627062" marR="0" lvl="0" indent="-62706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Impact"/>
              <a:buNone/>
            </a:pPr>
            <a:r>
              <a:rPr lang="en-US" sz="3200" b="0" i="0" u="none" strike="noStrike" cap="none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12. Колико се убере паприка са 7 ha, ако се са 2 а убере 200 kg?</a:t>
            </a:r>
          </a:p>
        </p:txBody>
      </p:sp>
      <p:pic>
        <p:nvPicPr>
          <p:cNvPr id="370" name="Shape 37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2625" y="755650"/>
            <a:ext cx="7705724" cy="4810124"/>
          </a:xfrm>
          <a:prstGeom prst="rect">
            <a:avLst/>
          </a:prstGeom>
          <a:noFill/>
          <a:ln>
            <a:noFill/>
          </a:ln>
        </p:spPr>
      </p:pic>
      <p:sp>
        <p:nvSpPr>
          <p:cNvPr id="371" name="Shape 371"/>
          <p:cNvSpPr txBox="1"/>
          <p:nvPr/>
        </p:nvSpPr>
        <p:spPr>
          <a:xfrm>
            <a:off x="0" y="5638800"/>
            <a:ext cx="6492874" cy="584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imes New Roman"/>
              <a:buNone/>
            </a:pPr>
            <a:r>
              <a:rPr lang="en-US" sz="3200" b="1" i="1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Јединице за мјеру ТРЕЋИ НИВО 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Shape 376"/>
          <p:cNvSpPr txBox="1">
            <a:spLocks noGrp="1"/>
          </p:cNvSpPr>
          <p:nvPr>
            <p:ph type="title"/>
          </p:nvPr>
        </p:nvSpPr>
        <p:spPr>
          <a:xfrm>
            <a:off x="0" y="0"/>
            <a:ext cx="11429999" cy="1066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Impact"/>
              <a:buNone/>
            </a:pPr>
            <a:r>
              <a:rPr lang="en-US" sz="3200" b="0" i="0" u="none" strike="noStrike" cap="none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/>
            </a:r>
            <a:br>
              <a:rPr lang="en-US" sz="3200" b="0" i="0" u="none" strike="noStrike" cap="none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</a:br>
            <a:r>
              <a:rPr lang="en-US" sz="3200" b="0" i="0" u="none" strike="noStrike" cap="none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13. Израчунај површину квадрата чија је страница а = 4 cm</a:t>
            </a:r>
            <a:br>
              <a:rPr lang="en-US" sz="3200" b="0" i="0" u="none" strike="noStrike" cap="none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</a:br>
            <a:r>
              <a:rPr lang="en-US" sz="3200" b="0" i="0" u="none" strike="noStrike" cap="none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 </a:t>
            </a:r>
          </a:p>
        </p:txBody>
      </p:sp>
      <p:pic>
        <p:nvPicPr>
          <p:cNvPr id="377" name="Shape 37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2625" y="755650"/>
            <a:ext cx="8235950" cy="4889500"/>
          </a:xfrm>
          <a:prstGeom prst="rect">
            <a:avLst/>
          </a:prstGeom>
          <a:noFill/>
          <a:ln>
            <a:noFill/>
          </a:ln>
        </p:spPr>
      </p:pic>
      <p:sp>
        <p:nvSpPr>
          <p:cNvPr id="378" name="Shape 378"/>
          <p:cNvSpPr txBox="1"/>
          <p:nvPr/>
        </p:nvSpPr>
        <p:spPr>
          <a:xfrm>
            <a:off x="0" y="5638800"/>
            <a:ext cx="11582400" cy="584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imes New Roman"/>
              <a:buNone/>
            </a:pPr>
            <a:r>
              <a:rPr lang="en-US" sz="3200" b="1" i="1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Површина правоугаоника и квадрата ПРВИ НИВО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Shape 383"/>
          <p:cNvSpPr txBox="1">
            <a:spLocks noGrp="1"/>
          </p:cNvSpPr>
          <p:nvPr>
            <p:ph type="title"/>
          </p:nvPr>
        </p:nvSpPr>
        <p:spPr>
          <a:xfrm>
            <a:off x="0" y="0"/>
            <a:ext cx="12192000" cy="142557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688975" marR="0" lvl="0" indent="-6889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Impact"/>
              <a:buNone/>
            </a:pPr>
            <a:r>
              <a:rPr lang="en-US" sz="3200" b="0" i="0" u="none" strike="noStrike" cap="none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14. Обим квадрата је О = 36 cm. Израчунај површину квадрата.</a:t>
            </a:r>
          </a:p>
        </p:txBody>
      </p:sp>
      <p:pic>
        <p:nvPicPr>
          <p:cNvPr id="384" name="Shape 38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5650" y="1212850"/>
            <a:ext cx="8394699" cy="4432298"/>
          </a:xfrm>
          <a:prstGeom prst="rect">
            <a:avLst/>
          </a:prstGeom>
          <a:noFill/>
          <a:ln>
            <a:noFill/>
          </a:ln>
        </p:spPr>
      </p:pic>
      <p:sp>
        <p:nvSpPr>
          <p:cNvPr id="385" name="Shape 385"/>
          <p:cNvSpPr txBox="1"/>
          <p:nvPr/>
        </p:nvSpPr>
        <p:spPr>
          <a:xfrm>
            <a:off x="0" y="5638800"/>
            <a:ext cx="10972799" cy="584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imes New Roman"/>
              <a:buNone/>
            </a:pPr>
            <a:r>
              <a:rPr lang="en-US" sz="3200" b="1" i="1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Површина правоугаоника и квадрата ДРУГИ НИВО 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Shape 390"/>
          <p:cNvSpPr txBox="1">
            <a:spLocks noGrp="1"/>
          </p:cNvSpPr>
          <p:nvPr>
            <p:ph type="title"/>
          </p:nvPr>
        </p:nvSpPr>
        <p:spPr>
          <a:xfrm>
            <a:off x="0" y="0"/>
            <a:ext cx="12192000" cy="1641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576262" marR="0" lvl="0" indent="-57626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Impact"/>
              <a:buNone/>
            </a:pPr>
            <a:r>
              <a:rPr lang="en-US" sz="3200" b="0" i="0" u="none" strike="noStrike" cap="none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15. </a:t>
            </a:r>
            <a:r>
              <a:rPr lang="en-US" sz="2900" b="0" i="0" u="none" strike="noStrike" cap="none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Дужине страница правоугаоника су два узастопна природна броја, а његова површина је 56 cm</a:t>
            </a:r>
            <a:r>
              <a:rPr lang="en-US" sz="2900" b="0" i="0" u="none" strike="noStrike" cap="none" baseline="30000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2</a:t>
            </a:r>
            <a:r>
              <a:rPr lang="en-US" sz="2900" b="0" i="0" u="none" strike="noStrike" cap="none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. Израчунај обим тог правоугаоника.</a:t>
            </a:r>
          </a:p>
        </p:txBody>
      </p:sp>
      <p:pic>
        <p:nvPicPr>
          <p:cNvPr id="391" name="Shape 39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79375" y="1412775"/>
            <a:ext cx="8699500" cy="4121150"/>
          </a:xfrm>
          <a:prstGeom prst="rect">
            <a:avLst/>
          </a:prstGeom>
          <a:noFill/>
          <a:ln>
            <a:noFill/>
          </a:ln>
        </p:spPr>
      </p:pic>
      <p:sp>
        <p:nvSpPr>
          <p:cNvPr id="392" name="Shape 392"/>
          <p:cNvSpPr txBox="1"/>
          <p:nvPr/>
        </p:nvSpPr>
        <p:spPr>
          <a:xfrm>
            <a:off x="0" y="5715000"/>
            <a:ext cx="11353800" cy="584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imes New Roman"/>
              <a:buNone/>
            </a:pPr>
            <a:r>
              <a:rPr lang="en-US" sz="3200" b="1" i="1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Површина правоугаоника и квадрата ТРЕЋИ НИВО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 txBox="1">
            <a:spLocks noGrp="1"/>
          </p:cNvSpPr>
          <p:nvPr>
            <p:ph type="title"/>
          </p:nvPr>
        </p:nvSpPr>
        <p:spPr>
          <a:xfrm>
            <a:off x="228600" y="685800"/>
            <a:ext cx="11296648" cy="50323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Impact"/>
              <a:buNone/>
            </a:pPr>
            <a:r>
              <a:rPr lang="en-US" sz="24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rPr>
              <a:t>НИЗ ЗАДАТАКА ОБЈЕКТИВНОГ ТИПА ОБУХВАТИО ЈЕ САДРЖАЈЕ ИЗ НАСТАВНИХ ЦЈЕЛИНА : </a:t>
            </a:r>
          </a:p>
        </p:txBody>
      </p:sp>
      <p:graphicFrame>
        <p:nvGraphicFramePr>
          <p:cNvPr id="235" name="Shape 235"/>
          <p:cNvGraphicFramePr/>
          <p:nvPr/>
        </p:nvGraphicFramePr>
        <p:xfrm>
          <a:off x="533400" y="1600200"/>
          <a:ext cx="9448800" cy="1295400"/>
        </p:xfrm>
        <a:graphic>
          <a:graphicData uri="http://schemas.openxmlformats.org/drawingml/2006/table">
            <a:tbl>
              <a:tblPr>
                <a:noFill/>
                <a:tableStyleId>{148E3C05-4873-40DE-8F42-A72EC562F318}</a:tableStyleId>
              </a:tblPr>
              <a:tblGrid>
                <a:gridCol w="9448800"/>
              </a:tblGrid>
              <a:tr h="12954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100000"/>
                        <a:buFont typeface="Impact"/>
                        <a:buAutoNum type="arabicPeriod"/>
                      </a:pPr>
                      <a:r>
                        <a:rPr lang="en-US" sz="28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 Бројеви 	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8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2. Мјерење и мјере	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8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3. Геометријске фигуре	</a:t>
                      </a:r>
                    </a:p>
                  </a:txBody>
                  <a:tcPr marL="68575" marR="68575" marT="0" marB="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 txBox="1">
            <a:spLocks noGrp="1"/>
          </p:cNvSpPr>
          <p:nvPr>
            <p:ph type="body" idx="1"/>
          </p:nvPr>
        </p:nvSpPr>
        <p:spPr>
          <a:xfrm>
            <a:off x="0" y="228600"/>
            <a:ext cx="11429999" cy="495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rPr>
              <a:t>ОЧЕКИВАНИ ИСХОДИ УЧЕЊА ДАТИ СУ У СКЛАДУ СА ЗАХТЈЕВИМА ИЗ НАСТАВНОГ ПРОГРАМА И НА РАЗЛИЧИТИМ НИВОИМА СЛОЖЕНОСТИ. 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rPr>
              <a:t>НИЗОМ ЗАДАТАКА ОБЈЕКТИВНОГ ТИПА НАСТОЈАЛИ СМО САЗНАТИ:</a:t>
            </a:r>
          </a:p>
          <a:p>
            <a:pPr marL="0" marR="0" lvl="0" indent="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</a:pPr>
            <a:r>
              <a:rPr lang="en-US" sz="1600" b="0" i="0" u="none" strike="noStrike" cap="none">
                <a:solidFill>
                  <a:srgbClr val="00B0F0"/>
                </a:solidFill>
                <a:latin typeface="Impact"/>
                <a:ea typeface="Impact"/>
                <a:cs typeface="Impact"/>
                <a:sym typeface="Impact"/>
              </a:rPr>
              <a:t> </a:t>
            </a:r>
            <a:r>
              <a:rPr lang="en-US" sz="1600" b="0" i="0" u="none" strike="noStrike" cap="none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чита и  пише природне бројеве у декадном бројевном систему, именује мјесне вриједности цифара, самостално записује задани број у таблицу мјесних вриједности,</a:t>
            </a:r>
          </a:p>
          <a:p>
            <a:pPr marL="0" marR="0" lvl="0" indent="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</a:pPr>
            <a:r>
              <a:rPr lang="en-US" sz="1600" b="0" i="0" u="none" strike="noStrike" cap="none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дефинише множење као сабирање истих сабирака, закључује да су множење и дијељење узајамно повезане рачунске операције; множи и дијели број декадном јединицом; примјењује основна својства множења за брже и рационалније рачунање; примјењује дистрибутивност као олакшицу у рачунању; множи и дијели природан број са једноцифреним и двоцифреним  бројем и примјењује стечено знање у пракси,</a:t>
            </a:r>
          </a:p>
          <a:p>
            <a:pPr marL="0" marR="0" lvl="0" indent="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</a:pPr>
            <a:r>
              <a:rPr lang="en-US" sz="1600" b="0" i="0" u="none" strike="noStrike" cap="none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према задатом тексту поставља одговарајући бројевни израз и израчунава његову вриједност;  рјешава изразе са више рачунских операција; дефинише редослијед рачунских операција у изразу са и без заграда; саставља једноставније бројевне изразе који одговарају рјешењу текстуалног задатка,</a:t>
            </a:r>
          </a:p>
          <a:p>
            <a:pPr marL="0" marR="0" lvl="0" indent="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</a:pPr>
            <a:r>
              <a:rPr lang="en-US" sz="1600" b="0" i="0" u="none" strike="noStrike" cap="none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примјењује формуле за израчунавање површине квадрата и правоугаоника; израчунава површину из страница и страницу из површине и друге странице; рјешава текстуалне задатке и примијењује знања о јединицама за површину.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 txBox="1">
            <a:spLocks noGrp="1"/>
          </p:cNvSpPr>
          <p:nvPr>
            <p:ph type="title"/>
          </p:nvPr>
        </p:nvSpPr>
        <p:spPr>
          <a:xfrm>
            <a:off x="158750" y="138110"/>
            <a:ext cx="10396536" cy="115093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Impact"/>
              <a:buNone/>
            </a:pPr>
            <a:r>
              <a:rPr lang="en-US" sz="24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rPr>
              <a:t>ОСТВАРЕНИ РЕЗУЛТАТИ СУ СВРСТАНИ У СЉЕДЕЋЕ НИВОЕ: </a:t>
            </a:r>
          </a:p>
        </p:txBody>
      </p:sp>
      <p:graphicFrame>
        <p:nvGraphicFramePr>
          <p:cNvPr id="246" name="Shape 246"/>
          <p:cNvGraphicFramePr/>
          <p:nvPr/>
        </p:nvGraphicFramePr>
        <p:xfrm>
          <a:off x="304800" y="1066800"/>
          <a:ext cx="10445750" cy="3749675"/>
        </p:xfrm>
        <a:graphic>
          <a:graphicData uri="http://schemas.openxmlformats.org/drawingml/2006/table">
            <a:tbl>
              <a:tblPr>
                <a:noFill/>
                <a:tableStyleId>{148E3C05-4873-40DE-8F42-A72EC562F318}</a:tableStyleId>
              </a:tblPr>
              <a:tblGrid>
                <a:gridCol w="4038600"/>
                <a:gridCol w="1971675"/>
                <a:gridCol w="4435475"/>
              </a:tblGrid>
              <a:tr h="1520825">
                <a:tc>
                  <a:txBody>
                    <a:bodyPr/>
                    <a:lstStyle/>
                    <a:p>
                      <a:pPr marL="57150" marR="0" lvl="0" indent="-635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Ниво постигнућа</a:t>
                      </a:r>
                    </a:p>
                  </a:txBody>
                  <a:tcPr marL="68575" marR="685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0" marR="0" lvl="0" indent="-635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endParaRPr sz="2000" b="0" i="0" u="none" strike="noStrike" cap="none">
                        <a:solidFill>
                          <a:schemeClr val="dk1"/>
                        </a:solidFill>
                        <a:latin typeface="Impact"/>
                        <a:ea typeface="Impact"/>
                        <a:cs typeface="Impact"/>
                        <a:sym typeface="Impact"/>
                      </a:endParaRPr>
                    </a:p>
                    <a:p>
                      <a:pPr marL="57150" marR="0" lvl="0" indent="-635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endParaRPr sz="2000" b="0" i="0" u="none" strike="noStrike" cap="none">
                        <a:solidFill>
                          <a:schemeClr val="dk1"/>
                        </a:solidFill>
                        <a:latin typeface="Impact"/>
                        <a:ea typeface="Impact"/>
                        <a:cs typeface="Impact"/>
                        <a:sym typeface="Impact"/>
                      </a:endParaRPr>
                    </a:p>
                    <a:p>
                      <a:pPr marL="57150" marR="0" lvl="0" indent="-635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Ознака нивоа постигнућа</a:t>
                      </a: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0" marR="0" lvl="0" indent="-635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Број освојених бодова</a:t>
                      </a:r>
                    </a:p>
                  </a:txBody>
                  <a:tcPr marL="68575" marR="685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8850">
                <a:tc>
                  <a:txBody>
                    <a:bodyPr/>
                    <a:lstStyle/>
                    <a:p>
                      <a:pPr marL="342900" marR="0" lvl="0" indent="-3048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8A0B0B"/>
                        </a:buClr>
                        <a:buSzPct val="100000"/>
                        <a:buFont typeface="Arial"/>
                        <a:buChar char="−"/>
                      </a:pPr>
                      <a:r>
                        <a:rPr lang="en-US" sz="20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не задовољава</a:t>
                      </a:r>
                    </a:p>
                    <a:p>
                      <a:pPr marL="342900" marR="0" lvl="0" indent="-304800" algn="l" rtl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8A0B0B"/>
                        </a:buClr>
                        <a:buSzPct val="100000"/>
                        <a:buFont typeface="Arial"/>
                        <a:buChar char="−"/>
                      </a:pPr>
                      <a:r>
                        <a:rPr lang="en-US" sz="20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ниски ниво </a:t>
                      </a:r>
                    </a:p>
                    <a:p>
                      <a:pPr marL="342900" marR="0" lvl="0" indent="-304800" algn="l" rtl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8A0B0B"/>
                        </a:buClr>
                        <a:buSzPct val="100000"/>
                        <a:buFont typeface="Arial"/>
                        <a:buChar char="−"/>
                      </a:pPr>
                      <a:r>
                        <a:rPr lang="en-US" sz="20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средњи ниво</a:t>
                      </a:r>
                    </a:p>
                    <a:p>
                      <a:pPr marL="342900" marR="0" lvl="0" indent="-304800" algn="l" rtl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8A0B0B"/>
                        </a:buClr>
                        <a:buSzPct val="100000"/>
                        <a:buFont typeface="Arial"/>
                        <a:buChar char="−"/>
                      </a:pPr>
                      <a:r>
                        <a:rPr lang="en-US" sz="20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високи ниво</a:t>
                      </a: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0" marR="0" lvl="0" indent="-635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НЗП</a:t>
                      </a:r>
                    </a:p>
                    <a:p>
                      <a:pPr marL="57150" marR="0" lvl="0" indent="-6350" algn="ctr" rtl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ННП</a:t>
                      </a:r>
                    </a:p>
                    <a:p>
                      <a:pPr marL="57150" marR="0" lvl="0" indent="-6350" algn="ctr" rtl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СНП</a:t>
                      </a:r>
                    </a:p>
                    <a:p>
                      <a:pPr marL="57150" marR="0" lvl="0" indent="-6350" algn="ctr" rtl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ВНП</a:t>
                      </a: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7150" marR="0" lvl="0" indent="-635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мање од 45% бодова</a:t>
                      </a:r>
                    </a:p>
                    <a:p>
                      <a:pPr marL="57150" marR="0" lvl="0" indent="-6350" algn="ctr" rtl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од 45% до 54% бодова</a:t>
                      </a:r>
                    </a:p>
                    <a:p>
                      <a:pPr marL="57150" marR="0" lvl="0" indent="-6350" algn="ctr" rtl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од 55% до 74% бодова</a:t>
                      </a:r>
                    </a:p>
                    <a:p>
                      <a:pPr marL="57150" marR="0" lvl="0" indent="-6350" algn="ctr" rtl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од 75% до 100% бодова</a:t>
                      </a:r>
                    </a:p>
                  </a:txBody>
                  <a:tcPr marL="68575" marR="68575" marT="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Shape 251"/>
          <p:cNvSpPr txBox="1">
            <a:spLocks noGrp="1"/>
          </p:cNvSpPr>
          <p:nvPr>
            <p:ph type="ctrTitle"/>
          </p:nvPr>
        </p:nvSpPr>
        <p:spPr>
          <a:xfrm>
            <a:off x="914400" y="0"/>
            <a:ext cx="9448800" cy="1066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Impact"/>
              <a:buNone/>
            </a:pPr>
            <a:r>
              <a:rPr lang="en-US" sz="3600" b="0" i="0" u="none" strike="noStrike" cap="none">
                <a:solidFill>
                  <a:srgbClr val="000000"/>
                </a:solidFill>
                <a:latin typeface="Impact"/>
                <a:ea typeface="Impact"/>
                <a:cs typeface="Impact"/>
                <a:sym typeface="Impact"/>
              </a:rPr>
              <a:t>Постигнуће по регијама</a:t>
            </a:r>
          </a:p>
        </p:txBody>
      </p:sp>
      <p:graphicFrame>
        <p:nvGraphicFramePr>
          <p:cNvPr id="252" name="Shape 252"/>
          <p:cNvGraphicFramePr/>
          <p:nvPr/>
        </p:nvGraphicFramePr>
        <p:xfrm>
          <a:off x="304800" y="1066800"/>
          <a:ext cx="10972800" cy="3809975"/>
        </p:xfrm>
        <a:graphic>
          <a:graphicData uri="http://schemas.openxmlformats.org/drawingml/2006/table">
            <a:tbl>
              <a:tblPr>
                <a:noFill/>
                <a:tableStyleId>{148E3C05-4873-40DE-8F42-A72EC562F318}</a:tableStyleId>
              </a:tblPr>
              <a:tblGrid>
                <a:gridCol w="5071125"/>
                <a:gridCol w="1584175"/>
                <a:gridCol w="1512175"/>
                <a:gridCol w="1512175"/>
                <a:gridCol w="1293150"/>
              </a:tblGrid>
              <a:tr h="8842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FFFFFF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Регија</a:t>
                      </a:r>
                    </a:p>
                  </a:txBody>
                  <a:tcPr marL="121925" marR="121925" marT="0" marB="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FFFFFF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Број школа</a:t>
                      </a:r>
                    </a:p>
                  </a:txBody>
                  <a:tcPr marL="121925" marR="121925" marT="0" marB="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FFFFFF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Број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FFFFFF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одјељења</a:t>
                      </a:r>
                    </a:p>
                  </a:txBody>
                  <a:tcPr marL="121925" marR="121925" marT="0" marB="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FFFFFF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Број 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FFFFFF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ученика</a:t>
                      </a:r>
                    </a:p>
                  </a:txBody>
                  <a:tcPr marL="121925" marR="121925" marT="0" marB="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FFFFFF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%</a:t>
                      </a:r>
                    </a:p>
                  </a:txBody>
                  <a:tcPr marL="121925" marR="121925" marT="0" marB="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Сарајевско-романијска и херцеговачка</a:t>
                      </a:r>
                    </a:p>
                  </a:txBody>
                  <a:tcPr marL="121925" marR="121925" marT="0" marB="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13</a:t>
                      </a:r>
                    </a:p>
                  </a:txBody>
                  <a:tcPr marL="121925" marR="121925" marT="0" marB="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60</a:t>
                      </a:r>
                    </a:p>
                  </a:txBody>
                  <a:tcPr marL="121925" marR="121925" marT="0" marB="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845</a:t>
                      </a:r>
                    </a:p>
                  </a:txBody>
                  <a:tcPr marL="121925" marR="121925" marT="0" marB="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63,76</a:t>
                      </a:r>
                    </a:p>
                  </a:txBody>
                  <a:tcPr marL="121925" marR="121925" marT="0" marB="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CCCC"/>
                    </a:solidFill>
                  </a:tcPr>
                </a:tc>
              </a:tr>
              <a:tr h="577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Бањалука</a:t>
                      </a:r>
                    </a:p>
                  </a:txBody>
                  <a:tcPr marL="121925" marR="121925" marT="0" marB="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34</a:t>
                      </a:r>
                    </a:p>
                  </a:txBody>
                  <a:tcPr marL="121925" marR="121925" marT="0" marB="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126</a:t>
                      </a:r>
                    </a:p>
                  </a:txBody>
                  <a:tcPr marL="121925" marR="121925" marT="0" marB="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1760</a:t>
                      </a:r>
                    </a:p>
                  </a:txBody>
                  <a:tcPr marL="121925" marR="121925" marT="0" marB="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59,32</a:t>
                      </a:r>
                    </a:p>
                  </a:txBody>
                  <a:tcPr marL="121925" marR="121925" marT="0" marB="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7E7"/>
                    </a:solidFill>
                  </a:tcPr>
                </a:tc>
              </a:tr>
              <a:tr h="577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Бијељина и Бирач</a:t>
                      </a:r>
                    </a:p>
                  </a:txBody>
                  <a:tcPr marL="121925" marR="121925" marT="0" marB="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17</a:t>
                      </a:r>
                    </a:p>
                  </a:txBody>
                  <a:tcPr marL="121925" marR="121925" marT="0" marB="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89</a:t>
                      </a:r>
                    </a:p>
                  </a:txBody>
                  <a:tcPr marL="121925" marR="121925" marT="0" marB="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954</a:t>
                      </a:r>
                    </a:p>
                  </a:txBody>
                  <a:tcPr marL="121925" marR="121925" marT="0" marB="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58,29</a:t>
                      </a:r>
                    </a:p>
                  </a:txBody>
                  <a:tcPr marL="121925" marR="121925" marT="0" marB="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CCCC"/>
                    </a:solidFill>
                  </a:tcPr>
                </a:tc>
              </a:tr>
              <a:tr h="5762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Приједор</a:t>
                      </a:r>
                    </a:p>
                  </a:txBody>
                  <a:tcPr marL="121925" marR="121925" marT="0" marB="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12</a:t>
                      </a:r>
                    </a:p>
                  </a:txBody>
                  <a:tcPr marL="121925" marR="121925" marT="0" marB="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41</a:t>
                      </a:r>
                    </a:p>
                  </a:txBody>
                  <a:tcPr marL="121925" marR="121925" marT="0" marB="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288</a:t>
                      </a:r>
                    </a:p>
                  </a:txBody>
                  <a:tcPr marL="121925" marR="121925" marT="0" marB="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57,33</a:t>
                      </a:r>
                    </a:p>
                  </a:txBody>
                  <a:tcPr marL="121925" marR="121925" marT="0" marB="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7E7"/>
                    </a:solidFill>
                  </a:tcPr>
                </a:tc>
              </a:tr>
              <a:tr h="577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Добој</a:t>
                      </a:r>
                    </a:p>
                  </a:txBody>
                  <a:tcPr marL="121925" marR="121925" marT="0" marB="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18</a:t>
                      </a:r>
                    </a:p>
                  </a:txBody>
                  <a:tcPr marL="121925" marR="121925" marT="0" marB="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71</a:t>
                      </a:r>
                    </a:p>
                  </a:txBody>
                  <a:tcPr marL="121925" marR="121925" marT="0" marB="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705</a:t>
                      </a:r>
                    </a:p>
                  </a:txBody>
                  <a:tcPr marL="121925" marR="121925" marT="0" marB="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57</a:t>
                      </a:r>
                    </a:p>
                  </a:txBody>
                  <a:tcPr marL="121925" marR="121925" marT="0" marB="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CC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 txBox="1">
            <a:spLocks noGrp="1"/>
          </p:cNvSpPr>
          <p:nvPr>
            <p:ph type="body" idx="1"/>
          </p:nvPr>
        </p:nvSpPr>
        <p:spPr>
          <a:xfrm>
            <a:off x="304800" y="914400"/>
            <a:ext cx="10675937" cy="3540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228600" marR="0" lvl="0" indent="-2286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</a:pPr>
            <a:r>
              <a:rPr lang="en-US" sz="2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rPr>
              <a:t>УКУПАН БРОЈ УЧЕНИКА – 307</a:t>
            </a:r>
          </a:p>
          <a:p>
            <a:pPr marL="228600" marR="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</a:pPr>
            <a:r>
              <a:rPr lang="en-US" sz="2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rPr>
              <a:t>БРОЈ ОДЈЕЉЕЊА/ГРУПА - 41</a:t>
            </a:r>
          </a:p>
          <a:p>
            <a:pPr marL="228600" marR="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</a:pPr>
            <a:r>
              <a:rPr lang="en-US" sz="2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rPr>
              <a:t>БРОЈ УЧЕНИКА КОЈИ СУ ПРИСТУПИЛИ ПРОВЈЕРИ – 288 (ИЛИ 93,81%)</a:t>
            </a:r>
          </a:p>
          <a:p>
            <a:pPr marL="228600" marR="0" lvl="0" indent="-228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60000"/>
              <a:buFont typeface="Arial"/>
              <a:buChar char="•"/>
            </a:pPr>
            <a:r>
              <a:rPr lang="en-US" sz="2000" b="0" i="0" u="none" strike="noStrike" cap="none">
                <a:solidFill>
                  <a:schemeClr val="dk1"/>
                </a:solidFill>
                <a:latin typeface="Impact"/>
                <a:ea typeface="Impact"/>
                <a:cs typeface="Impact"/>
                <a:sym typeface="Impact"/>
              </a:rPr>
              <a:t>ОПРАВДАНО ОДСУТНИХ УЧЕНИКА – 19</a:t>
            </a:r>
          </a:p>
        </p:txBody>
      </p:sp>
      <p:sp>
        <p:nvSpPr>
          <p:cNvPr id="258" name="Shape 258"/>
          <p:cNvSpPr txBox="1">
            <a:spLocks noGrp="1"/>
          </p:cNvSpPr>
          <p:nvPr>
            <p:ph type="title"/>
          </p:nvPr>
        </p:nvSpPr>
        <p:spPr>
          <a:xfrm>
            <a:off x="533400" y="381000"/>
            <a:ext cx="4557711" cy="4746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Impact"/>
              <a:buNone/>
            </a:pPr>
            <a:r>
              <a:rPr lang="en-US" sz="24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rPr>
              <a:t>РЕГИЈА ПРИЈЕДОР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3636962" cy="4968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Impact"/>
              <a:buNone/>
            </a:pPr>
            <a:r>
              <a:rPr lang="en-US" sz="24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rPr>
              <a:t>РЕГИЈА ПРИЈЕДОР</a:t>
            </a:r>
          </a:p>
        </p:txBody>
      </p:sp>
      <p:graphicFrame>
        <p:nvGraphicFramePr>
          <p:cNvPr id="264" name="Shape 264"/>
          <p:cNvGraphicFramePr/>
          <p:nvPr/>
        </p:nvGraphicFramePr>
        <p:xfrm>
          <a:off x="457200" y="609600"/>
          <a:ext cx="7238975" cy="4827525"/>
        </p:xfrm>
        <a:graphic>
          <a:graphicData uri="http://schemas.openxmlformats.org/drawingml/2006/table">
            <a:tbl>
              <a:tblPr>
                <a:noFill/>
                <a:tableStyleId>{148E3C05-4873-40DE-8F42-A72EC562F318}</a:tableStyleId>
              </a:tblPr>
              <a:tblGrid>
                <a:gridCol w="481000"/>
                <a:gridCol w="4843450"/>
                <a:gridCol w="1914525"/>
              </a:tblGrid>
              <a:tr h="3889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Р.Б.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0650" marR="0" lvl="0" indent="-635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Oсновна   школа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%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57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1.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ЈУ ОШ “П.ШКУНДРИЋ" Б. ЈАПРА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47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2.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ЈУ ОШ “П.П. ЊЕГОШ“ БУСНОВИ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51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3.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ЈУ ОШ „Д. МАКСИМОВИЋ“ ПРИЈЕДОР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55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4.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ЈУ ОШ “Б. ЋОПИЋ” Д.  АГИЋИ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65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5.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ЈУ ОШ “КОЗАРАЦ"  КОЗАРАЦ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68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6.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ЈУ ОШ “Ј. ПАНЧИЋ" КОЗИЦА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60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7.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ЈУ ОШ “Ј. ДУЧИЋ" ЛАМОВИТА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75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8.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ЈУ ОШ “М. СТОЈАНОВИЋ" ЉУБИЈА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47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5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9.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ЈУ ОШ “Б. РАДИЧЕВИЋ" ПЕТРОВО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62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2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10.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ЈУ ОШ “С. САВА” К. ДУБИЦА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55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11.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ЈУ ОШ “Д. ВУЈАНОВИЋ" СВОДНА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56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2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12.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ЈУ ОШ “ЋИРИЛО И МЕТОДИЈЕ" ТРНОПОЉЕ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47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УКУПНО: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000" b="0" i="0" u="none" strike="noStrike" cap="none">
                          <a:solidFill>
                            <a:schemeClr val="dk1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57,33</a:t>
                      </a:r>
                    </a:p>
                  </a:txBody>
                  <a:tcPr marL="46175" marR="46175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Shape 269"/>
          <p:cNvSpPr txBox="1">
            <a:spLocks noGrp="1"/>
          </p:cNvSpPr>
          <p:nvPr>
            <p:ph type="title"/>
          </p:nvPr>
        </p:nvSpPr>
        <p:spPr>
          <a:xfrm>
            <a:off x="279400" y="762000"/>
            <a:ext cx="6119811" cy="7508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Impact"/>
              <a:buNone/>
            </a:pPr>
            <a:r>
              <a:rPr lang="en-US" sz="24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rPr>
              <a:t>ПОСТИГНУЋА УЧЕНИКА ПО ОДЈЕЉЕЊИМА</a:t>
            </a:r>
          </a:p>
        </p:txBody>
      </p:sp>
      <p:graphicFrame>
        <p:nvGraphicFramePr>
          <p:cNvPr id="270" name="Shape 270"/>
          <p:cNvGraphicFramePr/>
          <p:nvPr/>
        </p:nvGraphicFramePr>
        <p:xfrm>
          <a:off x="609600" y="1524000"/>
          <a:ext cx="7096100" cy="3122600"/>
        </p:xfrm>
        <a:graphic>
          <a:graphicData uri="http://schemas.openxmlformats.org/drawingml/2006/table">
            <a:tbl>
              <a:tblPr>
                <a:noFill/>
                <a:tableStyleId>{148E3C05-4873-40DE-8F42-A72EC562F318}</a:tableStyleId>
              </a:tblPr>
              <a:tblGrid>
                <a:gridCol w="2857500"/>
                <a:gridCol w="2259000"/>
                <a:gridCol w="1979600"/>
              </a:tblGrid>
              <a:tr h="9493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400" b="0" i="0" u="none" strike="noStrike" cap="none" dirty="0" err="1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Ниво</a:t>
                      </a:r>
                      <a:r>
                        <a:rPr lang="en-US" sz="2400" b="0" i="0" u="none" strike="noStrike" cap="none" dirty="0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 </a:t>
                      </a:r>
                      <a:r>
                        <a:rPr lang="en-US" sz="2400" b="0" i="0" u="none" strike="noStrike" cap="none" dirty="0" err="1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постигнућа</a:t>
                      </a:r>
                      <a:endParaRPr lang="en-US" sz="2400" b="0" i="0" u="none" strike="noStrike" cap="none" dirty="0">
                        <a:solidFill>
                          <a:schemeClr val="dk2"/>
                        </a:solidFill>
                        <a:latin typeface="Impact"/>
                        <a:ea typeface="Impact"/>
                        <a:cs typeface="Impact"/>
                        <a:sym typeface="Impact"/>
                      </a:endParaRPr>
                    </a:p>
                  </a:txBody>
                  <a:tcPr marL="68575" marR="68575" marT="0" marB="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4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Број одјељења</a:t>
                      </a:r>
                    </a:p>
                  </a:txBody>
                  <a:tcPr marL="68575" marR="68575" marT="0" marB="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4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Проценат %</a:t>
                      </a:r>
                    </a:p>
                  </a:txBody>
                  <a:tcPr marL="68575" marR="68575" marT="0" marB="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4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НЗП</a:t>
                      </a:r>
                    </a:p>
                  </a:txBody>
                  <a:tcPr marL="68575" marR="68575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4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7</a:t>
                      </a:r>
                    </a:p>
                  </a:txBody>
                  <a:tcPr marL="68575" marR="68575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400" b="0" i="0" u="none" strike="noStrike" cap="none" dirty="0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17,07</a:t>
                      </a:r>
                    </a:p>
                  </a:txBody>
                  <a:tcPr marL="68575" marR="68575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9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4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ННП</a:t>
                      </a:r>
                    </a:p>
                  </a:txBody>
                  <a:tcPr marL="68575" marR="68575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400" b="0" i="0" u="none" strike="noStrike" cap="none" dirty="0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13</a:t>
                      </a:r>
                    </a:p>
                  </a:txBody>
                  <a:tcPr marL="68575" marR="68575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sr-Cyrl-RS" sz="2400" b="0" i="0" u="none" strike="noStrike" cap="none" dirty="0" smtClean="0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31,71</a:t>
                      </a:r>
                      <a:endParaRPr lang="en-US" sz="2400" b="0" i="0" u="none" strike="noStrike" cap="none" dirty="0">
                        <a:solidFill>
                          <a:schemeClr val="dk2"/>
                        </a:solidFill>
                        <a:latin typeface="Impact"/>
                        <a:ea typeface="Impact"/>
                        <a:cs typeface="Impact"/>
                        <a:sym typeface="Impact"/>
                      </a:endParaRPr>
                    </a:p>
                  </a:txBody>
                  <a:tcPr marL="68575" marR="68575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9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4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СНП</a:t>
                      </a:r>
                    </a:p>
                  </a:txBody>
                  <a:tcPr marL="68575" marR="68575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4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16</a:t>
                      </a:r>
                    </a:p>
                  </a:txBody>
                  <a:tcPr marL="68575" marR="68575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4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39,02</a:t>
                      </a:r>
                    </a:p>
                  </a:txBody>
                  <a:tcPr marL="68575" marR="68575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9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4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ВНП</a:t>
                      </a:r>
                    </a:p>
                  </a:txBody>
                  <a:tcPr marL="68575" marR="68575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400" b="0" i="0" u="none" strike="noStrike" cap="none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5</a:t>
                      </a:r>
                    </a:p>
                  </a:txBody>
                  <a:tcPr marL="68575" marR="68575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ct val="25000"/>
                        <a:buFont typeface="Impact"/>
                        <a:buNone/>
                      </a:pPr>
                      <a:r>
                        <a:rPr lang="en-US" sz="2400" b="0" i="0" u="none" strike="noStrike" cap="none" dirty="0">
                          <a:solidFill>
                            <a:schemeClr val="dk2"/>
                          </a:solidFill>
                          <a:latin typeface="Impact"/>
                          <a:ea typeface="Impact"/>
                          <a:cs typeface="Impact"/>
                          <a:sym typeface="Impact"/>
                        </a:rPr>
                        <a:t>12,19</a:t>
                      </a:r>
                    </a:p>
                  </a:txBody>
                  <a:tcPr marL="68575" marR="68575" marT="0" marB="0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71" name="Shape 271"/>
          <p:cNvSpPr txBox="1"/>
          <p:nvPr/>
        </p:nvSpPr>
        <p:spPr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lang="en-US"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Shape 272"/>
          <p:cNvSpPr txBox="1"/>
          <p:nvPr/>
        </p:nvSpPr>
        <p:spPr>
          <a:xfrm>
            <a:off x="279400" y="136525"/>
            <a:ext cx="4230685" cy="62547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Impact"/>
              <a:buNone/>
            </a:pPr>
            <a:r>
              <a:rPr lang="en-US" sz="2400" b="0" i="0" u="none" strike="noStrike" cap="none">
                <a:solidFill>
                  <a:schemeClr val="accent1"/>
                </a:solidFill>
                <a:latin typeface="Impact"/>
                <a:ea typeface="Impact"/>
                <a:cs typeface="Impact"/>
                <a:sym typeface="Impact"/>
              </a:rPr>
              <a:t>РЕГИЈА ПРИЈЕДОР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Main Event">
  <a:themeElements>
    <a:clrScheme name="Main Event">
      <a:dk1>
        <a:srgbClr val="000000"/>
      </a:dk1>
      <a:lt1>
        <a:srgbClr val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ain Event">
  <a:themeElements>
    <a:clrScheme name="Main Event">
      <a:dk1>
        <a:srgbClr val="000000"/>
      </a:dk1>
      <a:lt1>
        <a:srgbClr val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Main Event">
  <a:themeElements>
    <a:clrScheme name="Main Event">
      <a:dk1>
        <a:srgbClr val="000000"/>
      </a:dk1>
      <a:lt1>
        <a:srgbClr val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Main Event">
  <a:themeElements>
    <a:clrScheme name="Main Event">
      <a:dk1>
        <a:srgbClr val="000000"/>
      </a:dk1>
      <a:lt1>
        <a:srgbClr val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Main Event">
  <a:themeElements>
    <a:clrScheme name="Main Event">
      <a:dk1>
        <a:srgbClr val="000000"/>
      </a:dk1>
      <a:lt1>
        <a:srgbClr val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1115</Words>
  <Application>Microsoft Office PowerPoint</Application>
  <PresentationFormat>Custom</PresentationFormat>
  <Paragraphs>302</Paragraphs>
  <Slides>26</Slides>
  <Notes>26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1_Main Event</vt:lpstr>
      <vt:lpstr>Main Event</vt:lpstr>
      <vt:lpstr>3_Main Event</vt:lpstr>
      <vt:lpstr>4_Main Event</vt:lpstr>
      <vt:lpstr>2_Main Event</vt:lpstr>
      <vt:lpstr>АНАЛИЗА РЕЗУЛТАТА ЕКСТЕРНЕ ПРОВЈЕРЕ ПОСТИГНУЋА УЧЕНИКА  5. РАЗРЕДА ИЗ MATEMATIKE</vt:lpstr>
      <vt:lpstr>ЦИЉ:</vt:lpstr>
      <vt:lpstr>НИЗ ЗАДАТАКА ОБЈЕКТИВНОГ ТИПА ОБУХВАТИО ЈЕ САДРЖАЈЕ ИЗ НАСТАВНИХ ЦЈЕЛИНА : </vt:lpstr>
      <vt:lpstr>Slide 4</vt:lpstr>
      <vt:lpstr>ОСТВАРЕНИ РЕЗУЛТАТИ СУ СВРСТАНИ У СЉЕДЕЋЕ НИВОЕ: </vt:lpstr>
      <vt:lpstr>Постигнуће по регијама</vt:lpstr>
      <vt:lpstr>РЕГИЈА ПРИЈЕДОР</vt:lpstr>
      <vt:lpstr>РЕГИЈА ПРИЈЕДОР</vt:lpstr>
      <vt:lpstr>ПОСТИГНУЋА УЧЕНИКА ПО ОДЈЕЉЕЊИМА</vt:lpstr>
      <vt:lpstr>АНАЛИЗА ОСТВАРЕНИХ РЕЗУЛТАТА УЧЕНИКА ПО НИВОИМА</vt:lpstr>
      <vt:lpstr>АНАЛИЗА РЕЗУЛТАТА  ПО ЗАДАЦИМА</vt:lpstr>
      <vt:lpstr>  1. Колико стотина има у броју 780? </vt:lpstr>
      <vt:lpstr>2. Напиши све четвороцифрене бројеве којима је збир цифара једнак 2. </vt:lpstr>
      <vt:lpstr>3. Петоцифрени број који има двоцифрен завршетак 84, а у класи хиљада има 3 десетице и 6 јединица и представља највећи петоцифрени број са тим својствима. Који је то број? </vt:lpstr>
      <vt:lpstr>4. Израчунај количнике бројева:     56 и 8;    42 и 7;    81 и 9</vt:lpstr>
      <vt:lpstr>5. Који је број 4 пута већи од броја 16? </vt:lpstr>
      <vt:lpstr>6. Напиши скраћено      25 + 25 + 25 + 16 + 16 + 16 + 16 + 16 + 16 = </vt:lpstr>
      <vt:lpstr>7. Израчунај 2 + 10 : 2 = </vt:lpstr>
      <vt:lpstr>8. Одреди број који је 164 пута већи од количника бројева 1248 и 48</vt:lpstr>
      <vt:lpstr>9. Стави заграде тако да написана једнакост буде тачна  30 – 4 • 2 + 8 : 2 = 10</vt:lpstr>
      <vt:lpstr>10.                   1 m = ________cm </vt:lpstr>
      <vt:lpstr>11.     1 kg =________ g</vt:lpstr>
      <vt:lpstr>12. Колико се убере паприка са 7 ha, ако се са 2 а убере 200 kg?</vt:lpstr>
      <vt:lpstr> 13. Израчунај површину квадрата чија је страница а = 4 cm  </vt:lpstr>
      <vt:lpstr>14. Обим квадрата је О = 36 cm. Израчунај површину квадрата.</vt:lpstr>
      <vt:lpstr>15. Дужине страница правоугаоника су два узастопна природна броја, а његова површина је 56 cm2. Израчунај обим тог правоугаоника.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АНАЛИЗА РЕЗУЛТАТА ЕКСТЕРНЕ ПРОВЈЕРЕ ПОСТИГНУЋА УЧЕНИКА  5. РАЗРЕДА ИЗ MATEMATIKE</dc:title>
  <cp:lastModifiedBy>Milica Titelski</cp:lastModifiedBy>
  <cp:revision>1</cp:revision>
  <dcterms:modified xsi:type="dcterms:W3CDTF">2017-08-15T12:09:17Z</dcterms:modified>
</cp:coreProperties>
</file>